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32" r:id="rId2"/>
  </p:sldMasterIdLst>
  <p:notesMasterIdLst>
    <p:notesMasterId r:id="rId10"/>
  </p:notesMasterIdLst>
  <p:handoutMasterIdLst>
    <p:handoutMasterId r:id="rId11"/>
  </p:handoutMasterIdLst>
  <p:sldIdLst>
    <p:sldId id="4025" r:id="rId3"/>
    <p:sldId id="277" r:id="rId4"/>
    <p:sldId id="2147310323" r:id="rId5"/>
    <p:sldId id="2147310324" r:id="rId6"/>
    <p:sldId id="2147310326" r:id="rId7"/>
    <p:sldId id="2147310325" r:id="rId8"/>
    <p:sldId id="4026" r:id="rId9"/>
  </p:sldIdLst>
  <p:sldSz cx="24688800" cy="13716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68" userDrawn="1">
          <p15:clr>
            <a:srgbClr val="A4A3A4"/>
          </p15:clr>
        </p15:guide>
        <p15:guide id="2" pos="792" userDrawn="1">
          <p15:clr>
            <a:srgbClr val="A4A3A4"/>
          </p15:clr>
        </p15:guide>
        <p15:guide id="3" pos="14784" userDrawn="1">
          <p15:clr>
            <a:srgbClr val="A4A3A4"/>
          </p15:clr>
        </p15:guide>
        <p15:guide id="4" orient="horz" pos="7848" userDrawn="1">
          <p15:clr>
            <a:srgbClr val="A4A3A4"/>
          </p15:clr>
        </p15:guide>
        <p15:guide id="5" pos="1128" userDrawn="1">
          <p15:clr>
            <a:srgbClr val="A4A3A4"/>
          </p15:clr>
        </p15:guide>
        <p15:guide id="6" pos="1442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66"/>
    <a:srgbClr val="CCECFF"/>
    <a:srgbClr val="2B71E5"/>
    <a:srgbClr val="E1EBF7"/>
    <a:srgbClr val="F0F4F6"/>
    <a:srgbClr val="7A85AA"/>
    <a:srgbClr val="124290"/>
    <a:srgbClr val="5C6F86"/>
    <a:srgbClr val="35404D"/>
    <a:srgbClr val="02204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6" autoAdjust="0"/>
    <p:restoredTop sz="96327"/>
  </p:normalViewPr>
  <p:slideViewPr>
    <p:cSldViewPr snapToGrid="0">
      <p:cViewPr varScale="1">
        <p:scale>
          <a:sx n="64" d="100"/>
          <a:sy n="64" d="100"/>
        </p:scale>
        <p:origin x="528" y="176"/>
      </p:cViewPr>
      <p:guideLst>
        <p:guide orient="horz" pos="768"/>
        <p:guide pos="792"/>
        <p:guide pos="14784"/>
        <p:guide orient="horz" pos="7848"/>
        <p:guide pos="1128"/>
        <p:guide pos="14424"/>
      </p:guideLst>
    </p:cSldViewPr>
  </p:slideViewPr>
  <p:notesTextViewPr>
    <p:cViewPr>
      <p:scale>
        <a:sx n="1" d="1"/>
        <a:sy n="1" d="1"/>
      </p:scale>
      <p:origin x="0" y="0"/>
    </p:cViewPr>
  </p:notesTextViewPr>
  <p:sorterViewPr>
    <p:cViewPr>
      <p:scale>
        <a:sx n="60" d="100"/>
        <a:sy n="60" d="100"/>
      </p:scale>
      <p:origin x="0" y="-9510"/>
    </p:cViewPr>
  </p:sorterViewPr>
  <p:notesViewPr>
    <p:cSldViewPr snapToGrid="0">
      <p:cViewPr varScale="1">
        <p:scale>
          <a:sx n="108" d="100"/>
          <a:sy n="108" d="100"/>
        </p:scale>
        <p:origin x="1764"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04C93FE-7C11-A438-C882-798FF6F246DD}"/>
              </a:ext>
            </a:extLst>
          </p:cNvPr>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id-ID"/>
          </a:p>
        </p:txBody>
      </p:sp>
      <p:sp>
        <p:nvSpPr>
          <p:cNvPr id="3" name="Date Placeholder 2">
            <a:extLst>
              <a:ext uri="{FF2B5EF4-FFF2-40B4-BE49-F238E27FC236}">
                <a16:creationId xmlns:a16="http://schemas.microsoft.com/office/drawing/2014/main" id="{AC93E34F-A91B-9276-C1E6-96A7FA1D5251}"/>
              </a:ext>
            </a:extLst>
          </p:cNvPr>
          <p:cNvSpPr>
            <a:spLocks noGrp="1"/>
          </p:cNvSpPr>
          <p:nvPr>
            <p:ph type="dt" sz="quarter" idx="1"/>
          </p:nvPr>
        </p:nvSpPr>
        <p:spPr>
          <a:xfrm>
            <a:off x="5180013" y="0"/>
            <a:ext cx="3962400" cy="344488"/>
          </a:xfrm>
          <a:prstGeom prst="rect">
            <a:avLst/>
          </a:prstGeom>
        </p:spPr>
        <p:txBody>
          <a:bodyPr vert="horz" lIns="91440" tIns="45720" rIns="91440" bIns="45720" rtlCol="0"/>
          <a:lstStyle>
            <a:lvl1pPr algn="r">
              <a:defRPr sz="1200"/>
            </a:lvl1pPr>
          </a:lstStyle>
          <a:p>
            <a:fld id="{C8DCA309-0BC6-446A-990B-D91A48087662}" type="datetimeFigureOut">
              <a:rPr lang="id-ID" smtClean="0"/>
              <a:t>14/01/25</a:t>
            </a:fld>
            <a:endParaRPr lang="id-ID"/>
          </a:p>
        </p:txBody>
      </p:sp>
      <p:sp>
        <p:nvSpPr>
          <p:cNvPr id="4" name="Footer Placeholder 3">
            <a:extLst>
              <a:ext uri="{FF2B5EF4-FFF2-40B4-BE49-F238E27FC236}">
                <a16:creationId xmlns:a16="http://schemas.microsoft.com/office/drawing/2014/main" id="{CDB4EF1C-05AF-EDDE-577B-3C2C74EE9791}"/>
              </a:ext>
            </a:extLst>
          </p:cNvPr>
          <p:cNvSpPr>
            <a:spLocks noGrp="1"/>
          </p:cNvSpPr>
          <p:nvPr>
            <p:ph type="ftr" sz="quarter" idx="2"/>
          </p:nvPr>
        </p:nvSpPr>
        <p:spPr>
          <a:xfrm>
            <a:off x="0" y="6513513"/>
            <a:ext cx="3962400" cy="3444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a:extLst>
              <a:ext uri="{FF2B5EF4-FFF2-40B4-BE49-F238E27FC236}">
                <a16:creationId xmlns:a16="http://schemas.microsoft.com/office/drawing/2014/main" id="{AC5ACE21-5AEF-4FEA-35E6-A1E0B49A3858}"/>
              </a:ext>
            </a:extLst>
          </p:cNvPr>
          <p:cNvSpPr>
            <a:spLocks noGrp="1"/>
          </p:cNvSpPr>
          <p:nvPr>
            <p:ph type="sldNum" sz="quarter" idx="3"/>
          </p:nvPr>
        </p:nvSpPr>
        <p:spPr>
          <a:xfrm>
            <a:off x="5180013" y="6513513"/>
            <a:ext cx="3962400" cy="344487"/>
          </a:xfrm>
          <a:prstGeom prst="rect">
            <a:avLst/>
          </a:prstGeom>
        </p:spPr>
        <p:txBody>
          <a:bodyPr vert="horz" lIns="91440" tIns="45720" rIns="91440" bIns="45720" rtlCol="0" anchor="b"/>
          <a:lstStyle>
            <a:lvl1pPr algn="r">
              <a:defRPr sz="1200"/>
            </a:lvl1pPr>
          </a:lstStyle>
          <a:p>
            <a:fld id="{11D6F624-9B94-416C-86D6-BD4150C80884}" type="slidenum">
              <a:rPr lang="id-ID" smtClean="0"/>
              <a:t>‹#›</a:t>
            </a:fld>
            <a:endParaRPr lang="id-ID"/>
          </a:p>
        </p:txBody>
      </p:sp>
    </p:spTree>
    <p:extLst>
      <p:ext uri="{BB962C8B-B14F-4D97-AF65-F5344CB8AC3E}">
        <p14:creationId xmlns:p14="http://schemas.microsoft.com/office/powerpoint/2010/main" val="18934862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373562B1-6840-4201-ACB0-27A52EDF654C}" type="datetimeFigureOut">
              <a:rPr lang="id-ID" smtClean="0"/>
              <a:t>14/01/25</a:t>
            </a:fld>
            <a:endParaRPr lang="id-ID"/>
          </a:p>
        </p:txBody>
      </p:sp>
      <p:sp>
        <p:nvSpPr>
          <p:cNvPr id="4" name="Slide Image Placeholder 3"/>
          <p:cNvSpPr>
            <a:spLocks noGrp="1" noRot="1" noChangeAspect="1"/>
          </p:cNvSpPr>
          <p:nvPr>
            <p:ph type="sldImg" idx="2"/>
          </p:nvPr>
        </p:nvSpPr>
        <p:spPr>
          <a:xfrm>
            <a:off x="2489200" y="857250"/>
            <a:ext cx="4165600" cy="2314575"/>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E9EEBD28-B275-4C1C-97BB-02A09A73238A}" type="slidenum">
              <a:rPr lang="id-ID" smtClean="0"/>
              <a:t>‹#›</a:t>
            </a:fld>
            <a:endParaRPr lang="id-ID"/>
          </a:p>
        </p:txBody>
      </p:sp>
    </p:spTree>
    <p:extLst>
      <p:ext uri="{BB962C8B-B14F-4D97-AF65-F5344CB8AC3E}">
        <p14:creationId xmlns:p14="http://schemas.microsoft.com/office/powerpoint/2010/main" val="39006304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tle Slide">
    <p:spTree>
      <p:nvGrpSpPr>
        <p:cNvPr id="1" name=""/>
        <p:cNvGrpSpPr/>
        <p:nvPr/>
      </p:nvGrpSpPr>
      <p:grpSpPr>
        <a:xfrm>
          <a:off x="0" y="0"/>
          <a:ext cx="0" cy="0"/>
          <a:chOff x="0" y="0"/>
          <a:chExt cx="0" cy="0"/>
        </a:xfrm>
      </p:grpSpPr>
      <p:sp>
        <p:nvSpPr>
          <p:cNvPr id="22" name="Foliennummer">
            <a:extLst>
              <a:ext uri="{FF2B5EF4-FFF2-40B4-BE49-F238E27FC236}">
                <a16:creationId xmlns:a16="http://schemas.microsoft.com/office/drawing/2014/main" id="{29FE7C92-0B72-5CCB-CDC4-CCB59F03FC90}"/>
              </a:ext>
            </a:extLst>
          </p:cNvPr>
          <p:cNvSpPr txBox="1">
            <a:spLocks noGrp="1"/>
          </p:cNvSpPr>
          <p:nvPr>
            <p:ph type="sldNum" sz="quarter" idx="4"/>
          </p:nvPr>
        </p:nvSpPr>
        <p:spPr>
          <a:xfrm>
            <a:off x="23623411" y="12982484"/>
            <a:ext cx="1001083" cy="590545"/>
          </a:xfrm>
          <a:prstGeom prst="rect">
            <a:avLst/>
          </a:prstGeom>
          <a:ln w="12700">
            <a:miter lim="400000"/>
          </a:ln>
        </p:spPr>
        <p:txBody>
          <a:bodyPr wrap="square" lIns="71437" tIns="71437" rIns="71437" bIns="71437">
            <a:spAutoFit/>
          </a:bodyPr>
          <a:lstStyle>
            <a:lvl1pPr algn="l">
              <a:lnSpc>
                <a:spcPct val="100000"/>
              </a:lnSpc>
              <a:defRPr sz="2900">
                <a:solidFill>
                  <a:srgbClr val="FFFFFF"/>
                </a:solidFill>
                <a:latin typeface="Poppins" panose="00000500000000000000" pitchFamily="2" charset="0"/>
                <a:ea typeface="Helvetica Neue Light"/>
                <a:cs typeface="Helvetica Neue Light"/>
                <a:sym typeface="Helvetica Neue Light"/>
              </a:defRPr>
            </a:lvl1pPr>
          </a:lstStyle>
          <a:p>
            <a:fld id="{86CB4B4D-7CA3-9044-876B-883B54F8677D}" type="slidenum">
              <a:rPr lang="id-ID" smtClean="0"/>
              <a:pPr/>
              <a:t>‹#›</a:t>
            </a:fld>
            <a:endParaRPr lang="id-ID" dirty="0"/>
          </a:p>
        </p:txBody>
      </p:sp>
      <p:sp>
        <p:nvSpPr>
          <p:cNvPr id="26" name="Foliennummer">
            <a:extLst>
              <a:ext uri="{FF2B5EF4-FFF2-40B4-BE49-F238E27FC236}">
                <a16:creationId xmlns:a16="http://schemas.microsoft.com/office/drawing/2014/main" id="{87690660-D981-0D57-7224-E423C6577E87}"/>
              </a:ext>
            </a:extLst>
          </p:cNvPr>
          <p:cNvSpPr txBox="1">
            <a:spLocks/>
          </p:cNvSpPr>
          <p:nvPr userDrawn="1"/>
        </p:nvSpPr>
        <p:spPr>
          <a:xfrm>
            <a:off x="23623411" y="12982484"/>
            <a:ext cx="1001083" cy="590545"/>
          </a:xfrm>
          <a:prstGeom prst="rect">
            <a:avLst/>
          </a:prstGeom>
          <a:ln w="12700">
            <a:miter lim="400000"/>
          </a:ln>
        </p:spPr>
        <p:txBody>
          <a:bodyPr wrap="square" lIns="71437" tIns="71437" rIns="71437" bIns="71437">
            <a:spAutoFit/>
          </a:bodyPr>
          <a:lstStyle>
            <a:defPPr>
              <a:defRPr lang="en-US"/>
            </a:defPPr>
            <a:lvl1pPr marL="0" algn="l" defTabSz="457200" rtl="0" eaLnBrk="1" latinLnBrk="0" hangingPunct="1">
              <a:lnSpc>
                <a:spcPct val="100000"/>
              </a:lnSpc>
              <a:defRPr sz="2900" kern="1200">
                <a:solidFill>
                  <a:srgbClr val="393939"/>
                </a:solidFill>
                <a:latin typeface="+mj-lt"/>
                <a:ea typeface="Helvetica Neue Light"/>
                <a:cs typeface="Helvetica Neue Light"/>
                <a:sym typeface="Helvetica Neue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6CB4B4D-7CA3-9044-876B-883B54F8677D}" type="slidenum">
              <a:rPr lang="id-ID" smtClean="0">
                <a:solidFill>
                  <a:schemeClr val="tx2"/>
                </a:solidFill>
                <a:latin typeface="Poppins" panose="00000500000000000000" pitchFamily="2" charset="0"/>
              </a:rPr>
              <a:pPr/>
              <a:t>‹#›</a:t>
            </a:fld>
            <a:endParaRPr lang="id-ID" dirty="0">
              <a:solidFill>
                <a:schemeClr val="tx2"/>
              </a:solidFill>
              <a:latin typeface="Poppins" panose="00000500000000000000" pitchFamily="2" charset="0"/>
            </a:endParaRPr>
          </a:p>
        </p:txBody>
      </p:sp>
    </p:spTree>
    <p:extLst>
      <p:ext uri="{BB962C8B-B14F-4D97-AF65-F5344CB8AC3E}">
        <p14:creationId xmlns:p14="http://schemas.microsoft.com/office/powerpoint/2010/main" val="4051057564"/>
      </p:ext>
    </p:extLst>
  </p:cSld>
  <p:clrMapOvr>
    <a:masterClrMapping/>
  </p:clrMapOvr>
  <p:extLst>
    <p:ext uri="{DCECCB84-F9BA-43D5-87BE-67443E8EF086}">
      <p15:sldGuideLst xmlns:p15="http://schemas.microsoft.com/office/powerpoint/2012/main">
        <p15:guide id="1" orient="horz" pos="4320" userDrawn="1">
          <p15:clr>
            <a:srgbClr val="FBAE40"/>
          </p15:clr>
        </p15:guide>
        <p15:guide id="2" pos="777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51662" y="4260853"/>
            <a:ext cx="20985479" cy="2940050"/>
          </a:xfrm>
        </p:spPr>
        <p:txBody>
          <a:bodyPr/>
          <a:lstStyle/>
          <a:p>
            <a:r>
              <a:rPr lang="en-US"/>
              <a:t>Click to edit Master title style</a:t>
            </a:r>
          </a:p>
        </p:txBody>
      </p:sp>
      <p:sp>
        <p:nvSpPr>
          <p:cNvPr id="3" name="Subtitle 2"/>
          <p:cNvSpPr>
            <a:spLocks noGrp="1"/>
          </p:cNvSpPr>
          <p:nvPr>
            <p:ph type="subTitle" idx="1"/>
          </p:nvPr>
        </p:nvSpPr>
        <p:spPr>
          <a:xfrm>
            <a:off x="3703321" y="7772400"/>
            <a:ext cx="17282161" cy="3505200"/>
          </a:xfrm>
        </p:spPr>
        <p:txBody>
          <a:bodyPr/>
          <a:lstStyle>
            <a:lvl1pPr marL="0" indent="0" algn="ctr">
              <a:buNone/>
              <a:defRPr>
                <a:solidFill>
                  <a:schemeClr val="tx1">
                    <a:tint val="75000"/>
                  </a:schemeClr>
                </a:solidFill>
              </a:defRPr>
            </a:lvl1pPr>
            <a:lvl2pPr marL="1218986" indent="0" algn="ctr">
              <a:buNone/>
              <a:defRPr>
                <a:solidFill>
                  <a:schemeClr val="tx1">
                    <a:tint val="75000"/>
                  </a:schemeClr>
                </a:solidFill>
              </a:defRPr>
            </a:lvl2pPr>
            <a:lvl3pPr marL="2437974" indent="0" algn="ctr">
              <a:buNone/>
              <a:defRPr>
                <a:solidFill>
                  <a:schemeClr val="tx1">
                    <a:tint val="75000"/>
                  </a:schemeClr>
                </a:solidFill>
              </a:defRPr>
            </a:lvl3pPr>
            <a:lvl4pPr marL="3656960" indent="0" algn="ctr">
              <a:buNone/>
              <a:defRPr>
                <a:solidFill>
                  <a:schemeClr val="tx1">
                    <a:tint val="75000"/>
                  </a:schemeClr>
                </a:solidFill>
              </a:defRPr>
            </a:lvl4pPr>
            <a:lvl5pPr marL="4875946" indent="0" algn="ctr">
              <a:buNone/>
              <a:defRPr>
                <a:solidFill>
                  <a:schemeClr val="tx1">
                    <a:tint val="75000"/>
                  </a:schemeClr>
                </a:solidFill>
              </a:defRPr>
            </a:lvl5pPr>
            <a:lvl6pPr marL="6094934" indent="0" algn="ctr">
              <a:buNone/>
              <a:defRPr>
                <a:solidFill>
                  <a:schemeClr val="tx1">
                    <a:tint val="75000"/>
                  </a:schemeClr>
                </a:solidFill>
              </a:defRPr>
            </a:lvl6pPr>
            <a:lvl7pPr marL="7313920" indent="0" algn="ctr">
              <a:buNone/>
              <a:defRPr>
                <a:solidFill>
                  <a:schemeClr val="tx1">
                    <a:tint val="75000"/>
                  </a:schemeClr>
                </a:solidFill>
              </a:defRPr>
            </a:lvl7pPr>
            <a:lvl8pPr marL="8532906" indent="0" algn="ctr">
              <a:buNone/>
              <a:defRPr>
                <a:solidFill>
                  <a:schemeClr val="tx1">
                    <a:tint val="75000"/>
                  </a:schemeClr>
                </a:solidFill>
              </a:defRPr>
            </a:lvl8pPr>
            <a:lvl9pPr marL="975189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pPr/>
              <a:t>1/14/25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785807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1/14/25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41209399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50246" y="8813803"/>
            <a:ext cx="20985479" cy="2724150"/>
          </a:xfrm>
        </p:spPr>
        <p:txBody>
          <a:bodyPr anchor="t"/>
          <a:lstStyle>
            <a:lvl1pPr algn="l">
              <a:defRPr sz="10600" b="1" cap="all"/>
            </a:lvl1pPr>
          </a:lstStyle>
          <a:p>
            <a:r>
              <a:rPr lang="en-US"/>
              <a:t>Click to edit Master title style</a:t>
            </a:r>
          </a:p>
        </p:txBody>
      </p:sp>
      <p:sp>
        <p:nvSpPr>
          <p:cNvPr id="3" name="Text Placeholder 2"/>
          <p:cNvSpPr>
            <a:spLocks noGrp="1"/>
          </p:cNvSpPr>
          <p:nvPr>
            <p:ph type="body" idx="1"/>
          </p:nvPr>
        </p:nvSpPr>
        <p:spPr>
          <a:xfrm>
            <a:off x="1950246" y="5813427"/>
            <a:ext cx="20985479" cy="3000374"/>
          </a:xfrm>
        </p:spPr>
        <p:txBody>
          <a:bodyPr anchor="b"/>
          <a:lstStyle>
            <a:lvl1pPr marL="0" indent="0">
              <a:buNone/>
              <a:defRPr sz="5400">
                <a:solidFill>
                  <a:schemeClr val="tx1">
                    <a:tint val="75000"/>
                  </a:schemeClr>
                </a:solidFill>
              </a:defRPr>
            </a:lvl1pPr>
            <a:lvl2pPr marL="1218986" indent="0">
              <a:buNone/>
              <a:defRPr sz="4800">
                <a:solidFill>
                  <a:schemeClr val="tx1">
                    <a:tint val="75000"/>
                  </a:schemeClr>
                </a:solidFill>
              </a:defRPr>
            </a:lvl2pPr>
            <a:lvl3pPr marL="2437974" indent="0">
              <a:buNone/>
              <a:defRPr sz="4200">
                <a:solidFill>
                  <a:schemeClr val="tx1">
                    <a:tint val="75000"/>
                  </a:schemeClr>
                </a:solidFill>
              </a:defRPr>
            </a:lvl3pPr>
            <a:lvl4pPr marL="3656960" indent="0">
              <a:buNone/>
              <a:defRPr sz="3800">
                <a:solidFill>
                  <a:schemeClr val="tx1">
                    <a:tint val="75000"/>
                  </a:schemeClr>
                </a:solidFill>
              </a:defRPr>
            </a:lvl4pPr>
            <a:lvl5pPr marL="4875946" indent="0">
              <a:buNone/>
              <a:defRPr sz="3800">
                <a:solidFill>
                  <a:schemeClr val="tx1">
                    <a:tint val="75000"/>
                  </a:schemeClr>
                </a:solidFill>
              </a:defRPr>
            </a:lvl5pPr>
            <a:lvl6pPr marL="6094934" indent="0">
              <a:buNone/>
              <a:defRPr sz="3800">
                <a:solidFill>
                  <a:schemeClr val="tx1">
                    <a:tint val="75000"/>
                  </a:schemeClr>
                </a:solidFill>
              </a:defRPr>
            </a:lvl6pPr>
            <a:lvl7pPr marL="7313920" indent="0">
              <a:buNone/>
              <a:defRPr sz="3800">
                <a:solidFill>
                  <a:schemeClr val="tx1">
                    <a:tint val="75000"/>
                  </a:schemeClr>
                </a:solidFill>
              </a:defRPr>
            </a:lvl7pPr>
            <a:lvl8pPr marL="8532906" indent="0">
              <a:buNone/>
              <a:defRPr sz="3800">
                <a:solidFill>
                  <a:schemeClr val="tx1">
                    <a:tint val="75000"/>
                  </a:schemeClr>
                </a:solidFill>
              </a:defRPr>
            </a:lvl8pPr>
            <a:lvl9pPr marL="9751894" indent="0">
              <a:buNone/>
              <a:defRPr sz="38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pPr/>
              <a:t>1/14/25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1640422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439" y="3200403"/>
            <a:ext cx="10904221" cy="9051926"/>
          </a:xfrm>
        </p:spPr>
        <p:txBody>
          <a:bodyPr/>
          <a:lstStyle>
            <a:lvl1pPr>
              <a:defRPr sz="7400"/>
            </a:lvl1pPr>
            <a:lvl2pPr>
              <a:defRPr sz="6400"/>
            </a:lvl2pPr>
            <a:lvl3pPr>
              <a:defRPr sz="5400"/>
            </a:lvl3pPr>
            <a:lvl4pPr>
              <a:defRPr sz="4800"/>
            </a:lvl4pPr>
            <a:lvl5pPr>
              <a:defRPr sz="4800"/>
            </a:lvl5pPr>
            <a:lvl6pPr>
              <a:defRPr sz="4800"/>
            </a:lvl6pPr>
            <a:lvl7pPr>
              <a:defRPr sz="4800"/>
            </a:lvl7pPr>
            <a:lvl8pPr>
              <a:defRPr sz="4800"/>
            </a:lvl8pPr>
            <a:lvl9pPr>
              <a:defRPr sz="4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550140" y="3200403"/>
            <a:ext cx="10904221" cy="9051926"/>
          </a:xfrm>
        </p:spPr>
        <p:txBody>
          <a:bodyPr/>
          <a:lstStyle>
            <a:lvl1pPr>
              <a:defRPr sz="7400"/>
            </a:lvl1pPr>
            <a:lvl2pPr>
              <a:defRPr sz="6400"/>
            </a:lvl2pPr>
            <a:lvl3pPr>
              <a:defRPr sz="5400"/>
            </a:lvl3pPr>
            <a:lvl4pPr>
              <a:defRPr sz="4800"/>
            </a:lvl4pPr>
            <a:lvl5pPr>
              <a:defRPr sz="4800"/>
            </a:lvl5pPr>
            <a:lvl6pPr>
              <a:defRPr sz="4800"/>
            </a:lvl6pPr>
            <a:lvl7pPr>
              <a:defRPr sz="4800"/>
            </a:lvl7pPr>
            <a:lvl8pPr>
              <a:defRPr sz="4800"/>
            </a:lvl8pPr>
            <a:lvl9pPr>
              <a:defRPr sz="4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pPr/>
              <a:t>1/14/25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9997778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34439" y="3070227"/>
            <a:ext cx="10908507" cy="1279526"/>
          </a:xfrm>
        </p:spPr>
        <p:txBody>
          <a:bodyPr anchor="b"/>
          <a:lstStyle>
            <a:lvl1pPr marL="0" indent="0">
              <a:buNone/>
              <a:defRPr sz="6400" b="1"/>
            </a:lvl1pPr>
            <a:lvl2pPr marL="1218986" indent="0">
              <a:buNone/>
              <a:defRPr sz="5400" b="1"/>
            </a:lvl2pPr>
            <a:lvl3pPr marL="2437974" indent="0">
              <a:buNone/>
              <a:defRPr sz="4800" b="1"/>
            </a:lvl3pPr>
            <a:lvl4pPr marL="3656960" indent="0">
              <a:buNone/>
              <a:defRPr sz="4200" b="1"/>
            </a:lvl4pPr>
            <a:lvl5pPr marL="4875946" indent="0">
              <a:buNone/>
              <a:defRPr sz="4200" b="1"/>
            </a:lvl5pPr>
            <a:lvl6pPr marL="6094934" indent="0">
              <a:buNone/>
              <a:defRPr sz="4200" b="1"/>
            </a:lvl6pPr>
            <a:lvl7pPr marL="7313920" indent="0">
              <a:buNone/>
              <a:defRPr sz="4200" b="1"/>
            </a:lvl7pPr>
            <a:lvl8pPr marL="8532906" indent="0">
              <a:buNone/>
              <a:defRPr sz="4200" b="1"/>
            </a:lvl8pPr>
            <a:lvl9pPr marL="9751894" indent="0">
              <a:buNone/>
              <a:defRPr sz="4200" b="1"/>
            </a:lvl9pPr>
          </a:lstStyle>
          <a:p>
            <a:pPr lvl="0"/>
            <a:r>
              <a:rPr lang="en-US"/>
              <a:t>Click to edit Master text styles</a:t>
            </a:r>
          </a:p>
        </p:txBody>
      </p:sp>
      <p:sp>
        <p:nvSpPr>
          <p:cNvPr id="4" name="Content Placeholder 3"/>
          <p:cNvSpPr>
            <a:spLocks noGrp="1"/>
          </p:cNvSpPr>
          <p:nvPr>
            <p:ph sz="half" idx="2"/>
          </p:nvPr>
        </p:nvSpPr>
        <p:spPr>
          <a:xfrm>
            <a:off x="1234439" y="4349750"/>
            <a:ext cx="10908507" cy="7902576"/>
          </a:xfrm>
        </p:spPr>
        <p:txBody>
          <a:bodyPr/>
          <a:lstStyle>
            <a:lvl1pPr>
              <a:defRPr sz="6400"/>
            </a:lvl1pPr>
            <a:lvl2pPr>
              <a:defRPr sz="5400"/>
            </a:lvl2pPr>
            <a:lvl3pPr>
              <a:defRPr sz="4800"/>
            </a:lvl3pPr>
            <a:lvl4pPr>
              <a:defRPr sz="4200"/>
            </a:lvl4pPr>
            <a:lvl5pPr>
              <a:defRPr sz="4200"/>
            </a:lvl5pPr>
            <a:lvl6pPr>
              <a:defRPr sz="4200"/>
            </a:lvl6pPr>
            <a:lvl7pPr>
              <a:defRPr sz="4200"/>
            </a:lvl7pPr>
            <a:lvl8pPr>
              <a:defRPr sz="4200"/>
            </a:lvl8pPr>
            <a:lvl9pPr>
              <a:defRPr sz="4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2541572" y="3070227"/>
            <a:ext cx="10912793" cy="1279526"/>
          </a:xfrm>
        </p:spPr>
        <p:txBody>
          <a:bodyPr anchor="b"/>
          <a:lstStyle>
            <a:lvl1pPr marL="0" indent="0">
              <a:buNone/>
              <a:defRPr sz="6400" b="1"/>
            </a:lvl1pPr>
            <a:lvl2pPr marL="1218986" indent="0">
              <a:buNone/>
              <a:defRPr sz="5400" b="1"/>
            </a:lvl2pPr>
            <a:lvl3pPr marL="2437974" indent="0">
              <a:buNone/>
              <a:defRPr sz="4800" b="1"/>
            </a:lvl3pPr>
            <a:lvl4pPr marL="3656960" indent="0">
              <a:buNone/>
              <a:defRPr sz="4200" b="1"/>
            </a:lvl4pPr>
            <a:lvl5pPr marL="4875946" indent="0">
              <a:buNone/>
              <a:defRPr sz="4200" b="1"/>
            </a:lvl5pPr>
            <a:lvl6pPr marL="6094934" indent="0">
              <a:buNone/>
              <a:defRPr sz="4200" b="1"/>
            </a:lvl6pPr>
            <a:lvl7pPr marL="7313920" indent="0">
              <a:buNone/>
              <a:defRPr sz="4200" b="1"/>
            </a:lvl7pPr>
            <a:lvl8pPr marL="8532906" indent="0">
              <a:buNone/>
              <a:defRPr sz="4200" b="1"/>
            </a:lvl8pPr>
            <a:lvl9pPr marL="9751894" indent="0">
              <a:buNone/>
              <a:defRPr sz="4200" b="1"/>
            </a:lvl9pPr>
          </a:lstStyle>
          <a:p>
            <a:pPr lvl="0"/>
            <a:r>
              <a:rPr lang="en-US"/>
              <a:t>Click to edit Master text styles</a:t>
            </a:r>
          </a:p>
        </p:txBody>
      </p:sp>
      <p:sp>
        <p:nvSpPr>
          <p:cNvPr id="6" name="Content Placeholder 5"/>
          <p:cNvSpPr>
            <a:spLocks noGrp="1"/>
          </p:cNvSpPr>
          <p:nvPr>
            <p:ph sz="quarter" idx="4"/>
          </p:nvPr>
        </p:nvSpPr>
        <p:spPr>
          <a:xfrm>
            <a:off x="12541572" y="4349750"/>
            <a:ext cx="10912793" cy="7902576"/>
          </a:xfrm>
        </p:spPr>
        <p:txBody>
          <a:bodyPr/>
          <a:lstStyle>
            <a:lvl1pPr>
              <a:defRPr sz="6400"/>
            </a:lvl1pPr>
            <a:lvl2pPr>
              <a:defRPr sz="5400"/>
            </a:lvl2pPr>
            <a:lvl3pPr>
              <a:defRPr sz="4800"/>
            </a:lvl3pPr>
            <a:lvl4pPr>
              <a:defRPr sz="4200"/>
            </a:lvl4pPr>
            <a:lvl5pPr>
              <a:defRPr sz="4200"/>
            </a:lvl5pPr>
            <a:lvl6pPr>
              <a:defRPr sz="4200"/>
            </a:lvl6pPr>
            <a:lvl7pPr>
              <a:defRPr sz="4200"/>
            </a:lvl7pPr>
            <a:lvl8pPr>
              <a:defRPr sz="4200"/>
            </a:lvl8pPr>
            <a:lvl9pPr>
              <a:defRPr sz="4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pPr/>
              <a:t>1/14/25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3656141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72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1/14/25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3567367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1/14/25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3289098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34445" y="546099"/>
            <a:ext cx="8122444" cy="2324102"/>
          </a:xfrm>
        </p:spPr>
        <p:txBody>
          <a:bodyPr anchor="b"/>
          <a:lstStyle>
            <a:lvl1pPr algn="l">
              <a:defRPr sz="5400" b="1"/>
            </a:lvl1pPr>
          </a:lstStyle>
          <a:p>
            <a:r>
              <a:rPr lang="en-US"/>
              <a:t>Click to edit Master title style</a:t>
            </a:r>
          </a:p>
        </p:txBody>
      </p:sp>
      <p:sp>
        <p:nvSpPr>
          <p:cNvPr id="3" name="Content Placeholder 2"/>
          <p:cNvSpPr>
            <a:spLocks noGrp="1"/>
          </p:cNvSpPr>
          <p:nvPr>
            <p:ph idx="1"/>
          </p:nvPr>
        </p:nvSpPr>
        <p:spPr>
          <a:xfrm>
            <a:off x="9652635" y="546105"/>
            <a:ext cx="13801725" cy="11706226"/>
          </a:xfrm>
        </p:spPr>
        <p:txBody>
          <a:bodyPr/>
          <a:lstStyle>
            <a:lvl1pPr>
              <a:defRPr sz="8600"/>
            </a:lvl1pPr>
            <a:lvl2pPr>
              <a:defRPr sz="7400"/>
            </a:lvl2pPr>
            <a:lvl3pPr>
              <a:defRPr sz="6400"/>
            </a:lvl3pPr>
            <a:lvl4pPr>
              <a:defRPr sz="5400"/>
            </a:lvl4pPr>
            <a:lvl5pPr>
              <a:defRPr sz="5400"/>
            </a:lvl5pPr>
            <a:lvl6pPr>
              <a:defRPr sz="5400"/>
            </a:lvl6pPr>
            <a:lvl7pPr>
              <a:defRPr sz="5400"/>
            </a:lvl7pPr>
            <a:lvl8pPr>
              <a:defRPr sz="5400"/>
            </a:lvl8pPr>
            <a:lvl9pPr>
              <a:defRPr sz="5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234445" y="2870205"/>
            <a:ext cx="8122444" cy="9382126"/>
          </a:xfrm>
        </p:spPr>
        <p:txBody>
          <a:bodyPr/>
          <a:lstStyle>
            <a:lvl1pPr marL="0" indent="0">
              <a:buNone/>
              <a:defRPr sz="3800"/>
            </a:lvl1pPr>
            <a:lvl2pPr marL="1218986" indent="0">
              <a:buNone/>
              <a:defRPr sz="3200"/>
            </a:lvl2pPr>
            <a:lvl3pPr marL="2437974" indent="0">
              <a:buNone/>
              <a:defRPr sz="2600"/>
            </a:lvl3pPr>
            <a:lvl4pPr marL="3656960" indent="0">
              <a:buNone/>
              <a:defRPr sz="2400"/>
            </a:lvl4pPr>
            <a:lvl5pPr marL="4875946" indent="0">
              <a:buNone/>
              <a:defRPr sz="2400"/>
            </a:lvl5pPr>
            <a:lvl6pPr marL="6094934" indent="0">
              <a:buNone/>
              <a:defRPr sz="2400"/>
            </a:lvl6pPr>
            <a:lvl7pPr marL="7313920" indent="0">
              <a:buNone/>
              <a:defRPr sz="2400"/>
            </a:lvl7pPr>
            <a:lvl8pPr marL="8532906" indent="0">
              <a:buNone/>
              <a:defRPr sz="2400"/>
            </a:lvl8pPr>
            <a:lvl9pPr marL="9751894" indent="0">
              <a:buNone/>
              <a:defRPr sz="24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1/14/25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8239097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39179" y="9601201"/>
            <a:ext cx="14813280" cy="1133478"/>
          </a:xfrm>
        </p:spPr>
        <p:txBody>
          <a:bodyPr anchor="b"/>
          <a:lstStyle>
            <a:lvl1pPr algn="l">
              <a:defRPr sz="5400" b="1"/>
            </a:lvl1pPr>
          </a:lstStyle>
          <a:p>
            <a:r>
              <a:rPr lang="en-US"/>
              <a:t>Click to edit Master title style</a:t>
            </a:r>
          </a:p>
        </p:txBody>
      </p:sp>
      <p:sp>
        <p:nvSpPr>
          <p:cNvPr id="3" name="Picture Placeholder 2"/>
          <p:cNvSpPr>
            <a:spLocks noGrp="1"/>
          </p:cNvSpPr>
          <p:nvPr>
            <p:ph type="pic" idx="1"/>
          </p:nvPr>
        </p:nvSpPr>
        <p:spPr>
          <a:xfrm>
            <a:off x="4839179" y="1225550"/>
            <a:ext cx="14813280" cy="8229600"/>
          </a:xfrm>
        </p:spPr>
        <p:txBody>
          <a:bodyPr/>
          <a:lstStyle>
            <a:lvl1pPr marL="0" indent="0">
              <a:buNone/>
              <a:defRPr sz="8600"/>
            </a:lvl1pPr>
            <a:lvl2pPr marL="1218986" indent="0">
              <a:buNone/>
              <a:defRPr sz="7400"/>
            </a:lvl2pPr>
            <a:lvl3pPr marL="2437974" indent="0">
              <a:buNone/>
              <a:defRPr sz="6400"/>
            </a:lvl3pPr>
            <a:lvl4pPr marL="3656960" indent="0">
              <a:buNone/>
              <a:defRPr sz="5400"/>
            </a:lvl4pPr>
            <a:lvl5pPr marL="4875946" indent="0">
              <a:buNone/>
              <a:defRPr sz="5400"/>
            </a:lvl5pPr>
            <a:lvl6pPr marL="6094934" indent="0">
              <a:buNone/>
              <a:defRPr sz="5400"/>
            </a:lvl6pPr>
            <a:lvl7pPr marL="7313920" indent="0">
              <a:buNone/>
              <a:defRPr sz="5400"/>
            </a:lvl7pPr>
            <a:lvl8pPr marL="8532906" indent="0">
              <a:buNone/>
              <a:defRPr sz="5400"/>
            </a:lvl8pPr>
            <a:lvl9pPr marL="9751894" indent="0">
              <a:buNone/>
              <a:defRPr sz="5400"/>
            </a:lvl9pPr>
          </a:lstStyle>
          <a:p>
            <a:endParaRPr lang="en-US"/>
          </a:p>
        </p:txBody>
      </p:sp>
      <p:sp>
        <p:nvSpPr>
          <p:cNvPr id="4" name="Text Placeholder 3"/>
          <p:cNvSpPr>
            <a:spLocks noGrp="1"/>
          </p:cNvSpPr>
          <p:nvPr>
            <p:ph type="body" sz="half" idx="2"/>
          </p:nvPr>
        </p:nvSpPr>
        <p:spPr>
          <a:xfrm>
            <a:off x="4839179" y="10734677"/>
            <a:ext cx="14813280" cy="1609726"/>
          </a:xfrm>
        </p:spPr>
        <p:txBody>
          <a:bodyPr/>
          <a:lstStyle>
            <a:lvl1pPr marL="0" indent="0">
              <a:buNone/>
              <a:defRPr sz="3800"/>
            </a:lvl1pPr>
            <a:lvl2pPr marL="1218986" indent="0">
              <a:buNone/>
              <a:defRPr sz="3200"/>
            </a:lvl2pPr>
            <a:lvl3pPr marL="2437974" indent="0">
              <a:buNone/>
              <a:defRPr sz="2600"/>
            </a:lvl3pPr>
            <a:lvl4pPr marL="3656960" indent="0">
              <a:buNone/>
              <a:defRPr sz="2400"/>
            </a:lvl4pPr>
            <a:lvl5pPr marL="4875946" indent="0">
              <a:buNone/>
              <a:defRPr sz="2400"/>
            </a:lvl5pPr>
            <a:lvl6pPr marL="6094934" indent="0">
              <a:buNone/>
              <a:defRPr sz="2400"/>
            </a:lvl6pPr>
            <a:lvl7pPr marL="7313920" indent="0">
              <a:buNone/>
              <a:defRPr sz="2400"/>
            </a:lvl7pPr>
            <a:lvl8pPr marL="8532906" indent="0">
              <a:buNone/>
              <a:defRPr sz="2400"/>
            </a:lvl8pPr>
            <a:lvl9pPr marL="9751894" indent="0">
              <a:buNone/>
              <a:defRPr sz="24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1/14/25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7244747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1/14/25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316820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A9EBFB4-EBB9-F712-9BA4-6628172C20BA}"/>
              </a:ext>
            </a:extLst>
          </p:cNvPr>
          <p:cNvSpPr/>
          <p:nvPr userDrawn="1"/>
        </p:nvSpPr>
        <p:spPr>
          <a:xfrm>
            <a:off x="0" y="0"/>
            <a:ext cx="24688800" cy="13716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Poppins" panose="00000500000000000000" pitchFamily="2" charset="0"/>
            </a:endParaRPr>
          </a:p>
        </p:txBody>
      </p:sp>
      <p:grpSp>
        <p:nvGrpSpPr>
          <p:cNvPr id="4" name="Group 3">
            <a:extLst>
              <a:ext uri="{FF2B5EF4-FFF2-40B4-BE49-F238E27FC236}">
                <a16:creationId xmlns:a16="http://schemas.microsoft.com/office/drawing/2014/main" id="{D447B4B7-5BB3-16F2-08F7-FDBEDEB26219}"/>
              </a:ext>
            </a:extLst>
          </p:cNvPr>
          <p:cNvGrpSpPr/>
          <p:nvPr userDrawn="1"/>
        </p:nvGrpSpPr>
        <p:grpSpPr>
          <a:xfrm>
            <a:off x="1076858" y="12389801"/>
            <a:ext cx="22535084" cy="548640"/>
            <a:chOff x="1076858" y="11977424"/>
            <a:chExt cx="22535084" cy="548640"/>
          </a:xfrm>
        </p:grpSpPr>
        <p:sp>
          <p:nvSpPr>
            <p:cNvPr id="5" name="Rectangle 4">
              <a:extLst>
                <a:ext uri="{FF2B5EF4-FFF2-40B4-BE49-F238E27FC236}">
                  <a16:creationId xmlns:a16="http://schemas.microsoft.com/office/drawing/2014/main" id="{A28D74FC-FB89-E19E-4AB5-782833A3D72F}"/>
                </a:ext>
              </a:extLst>
            </p:cNvPr>
            <p:cNvSpPr/>
            <p:nvPr/>
          </p:nvSpPr>
          <p:spPr>
            <a:xfrm>
              <a:off x="19300092" y="11977424"/>
              <a:ext cx="4311850" cy="54864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id-ID" sz="2800" dirty="0">
                  <a:solidFill>
                    <a:schemeClr val="bg2">
                      <a:lumMod val="25000"/>
                    </a:schemeClr>
                  </a:solidFill>
                  <a:latin typeface="Poppins" panose="00000500000000000000" pitchFamily="2" charset="0"/>
                </a:rPr>
                <a:t>nexmuv.com</a:t>
              </a:r>
            </a:p>
          </p:txBody>
        </p:sp>
        <p:sp>
          <p:nvSpPr>
            <p:cNvPr id="6" name="Google Shape;60;p14">
              <a:extLst>
                <a:ext uri="{FF2B5EF4-FFF2-40B4-BE49-F238E27FC236}">
                  <a16:creationId xmlns:a16="http://schemas.microsoft.com/office/drawing/2014/main" id="{B75DFA64-1E94-241E-DA44-4871EB82CF41}"/>
                </a:ext>
              </a:extLst>
            </p:cNvPr>
            <p:cNvSpPr txBox="1">
              <a:spLocks/>
            </p:cNvSpPr>
            <p:nvPr/>
          </p:nvSpPr>
          <p:spPr>
            <a:xfrm>
              <a:off x="1076858" y="11977424"/>
              <a:ext cx="3805410" cy="548640"/>
            </a:xfrm>
            <a:prstGeom prst="rect">
              <a:avLst/>
            </a:prstGeom>
          </p:spPr>
          <p:txBody>
            <a:bodyPr spcFirstLastPara="1" wrap="square" lIns="91425" tIns="91425" rIns="91425" bIns="91425" anchor="t" anchorCtr="0">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nSpc>
                  <a:spcPct val="100000"/>
                </a:lnSpc>
                <a:spcBef>
                  <a:spcPts val="0"/>
                </a:spcBef>
                <a:spcAft>
                  <a:spcPts val="1200"/>
                </a:spcAft>
                <a:buFont typeface="Arial" panose="020B0604020202020204" pitchFamily="34" charset="0"/>
                <a:buNone/>
              </a:pPr>
              <a:endParaRPr lang="en-US" sz="2800" dirty="0">
                <a:solidFill>
                  <a:schemeClr val="accent2"/>
                </a:solidFill>
                <a:latin typeface="Poppins" panose="00000500000000000000" pitchFamily="2" charset="0"/>
                <a:ea typeface="Open Sans" panose="020B0606030504020204" pitchFamily="34" charset="0"/>
                <a:cs typeface="Poppins" panose="00000500000000000000" pitchFamily="2" charset="0"/>
              </a:endParaRPr>
            </a:p>
          </p:txBody>
        </p:sp>
      </p:grpSp>
    </p:spTree>
    <p:extLst>
      <p:ext uri="{BB962C8B-B14F-4D97-AF65-F5344CB8AC3E}">
        <p14:creationId xmlns:p14="http://schemas.microsoft.com/office/powerpoint/2010/main" val="22064191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380" y="549279"/>
            <a:ext cx="5554981" cy="117030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440" y="549279"/>
            <a:ext cx="16253460" cy="117030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pPr/>
              <a:t>1/14/25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30258013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517811" y="5741267"/>
            <a:ext cx="12012751" cy="1422162"/>
          </a:xfrm>
        </p:spPr>
        <p:txBody>
          <a:bodyPr>
            <a:normAutofit/>
          </a:bodyPr>
          <a:lstStyle>
            <a:lvl1pPr algn="ctr">
              <a:defRPr sz="72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pPr/>
              <a:t>1/14/25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2302404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Image Place Hol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A9EBFB4-EBB9-F712-9BA4-6628172C20BA}"/>
              </a:ext>
            </a:extLst>
          </p:cNvPr>
          <p:cNvSpPr/>
          <p:nvPr userDrawn="1"/>
        </p:nvSpPr>
        <p:spPr>
          <a:xfrm>
            <a:off x="0" y="0"/>
            <a:ext cx="24688800" cy="13716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Poppins" panose="00000500000000000000" pitchFamily="2" charset="0"/>
            </a:endParaRPr>
          </a:p>
        </p:txBody>
      </p:sp>
      <p:grpSp>
        <p:nvGrpSpPr>
          <p:cNvPr id="4" name="Group 3">
            <a:extLst>
              <a:ext uri="{FF2B5EF4-FFF2-40B4-BE49-F238E27FC236}">
                <a16:creationId xmlns:a16="http://schemas.microsoft.com/office/drawing/2014/main" id="{D447B4B7-5BB3-16F2-08F7-FDBEDEB26219}"/>
              </a:ext>
            </a:extLst>
          </p:cNvPr>
          <p:cNvGrpSpPr/>
          <p:nvPr userDrawn="1"/>
        </p:nvGrpSpPr>
        <p:grpSpPr>
          <a:xfrm>
            <a:off x="1076858" y="12389801"/>
            <a:ext cx="22535084" cy="548640"/>
            <a:chOff x="1076858" y="11977424"/>
            <a:chExt cx="22535084" cy="548640"/>
          </a:xfrm>
        </p:grpSpPr>
        <p:sp>
          <p:nvSpPr>
            <p:cNvPr id="5" name="Rectangle 4">
              <a:extLst>
                <a:ext uri="{FF2B5EF4-FFF2-40B4-BE49-F238E27FC236}">
                  <a16:creationId xmlns:a16="http://schemas.microsoft.com/office/drawing/2014/main" id="{A28D74FC-FB89-E19E-4AB5-782833A3D72F}"/>
                </a:ext>
              </a:extLst>
            </p:cNvPr>
            <p:cNvSpPr/>
            <p:nvPr/>
          </p:nvSpPr>
          <p:spPr>
            <a:xfrm>
              <a:off x="19300092" y="11977424"/>
              <a:ext cx="4311850" cy="54864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id-ID" sz="2800" dirty="0">
                  <a:solidFill>
                    <a:schemeClr val="bg2">
                      <a:lumMod val="25000"/>
                    </a:schemeClr>
                  </a:solidFill>
                  <a:latin typeface="Poppins" panose="00000500000000000000" pitchFamily="2" charset="0"/>
                </a:rPr>
                <a:t>nexmuv.com</a:t>
              </a:r>
            </a:p>
          </p:txBody>
        </p:sp>
        <p:sp>
          <p:nvSpPr>
            <p:cNvPr id="6" name="Google Shape;60;p14">
              <a:extLst>
                <a:ext uri="{FF2B5EF4-FFF2-40B4-BE49-F238E27FC236}">
                  <a16:creationId xmlns:a16="http://schemas.microsoft.com/office/drawing/2014/main" id="{B75DFA64-1E94-241E-DA44-4871EB82CF41}"/>
                </a:ext>
              </a:extLst>
            </p:cNvPr>
            <p:cNvSpPr txBox="1">
              <a:spLocks/>
            </p:cNvSpPr>
            <p:nvPr/>
          </p:nvSpPr>
          <p:spPr>
            <a:xfrm>
              <a:off x="1076858" y="11977424"/>
              <a:ext cx="3805410" cy="548640"/>
            </a:xfrm>
            <a:prstGeom prst="rect">
              <a:avLst/>
            </a:prstGeom>
          </p:spPr>
          <p:txBody>
            <a:bodyPr spcFirstLastPara="1" wrap="square" lIns="91425" tIns="91425" rIns="91425" bIns="91425" anchor="t" anchorCtr="0">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nSpc>
                  <a:spcPct val="100000"/>
                </a:lnSpc>
                <a:spcBef>
                  <a:spcPts val="0"/>
                </a:spcBef>
                <a:spcAft>
                  <a:spcPts val="1200"/>
                </a:spcAft>
                <a:buFont typeface="Arial" panose="020B0604020202020204" pitchFamily="34" charset="0"/>
                <a:buNone/>
              </a:pPr>
              <a:endParaRPr lang="en-US" sz="2800" dirty="0">
                <a:solidFill>
                  <a:schemeClr val="accent2"/>
                </a:solidFill>
                <a:latin typeface="Poppins" panose="00000500000000000000" pitchFamily="2" charset="0"/>
                <a:ea typeface="Open Sans" panose="020B0606030504020204" pitchFamily="34" charset="0"/>
                <a:cs typeface="Poppins" panose="00000500000000000000" pitchFamily="2" charset="0"/>
              </a:endParaRPr>
            </a:p>
          </p:txBody>
        </p:sp>
      </p:grpSp>
      <p:sp>
        <p:nvSpPr>
          <p:cNvPr id="8" name="Picture Placeholder 7">
            <a:extLst>
              <a:ext uri="{FF2B5EF4-FFF2-40B4-BE49-F238E27FC236}">
                <a16:creationId xmlns:a16="http://schemas.microsoft.com/office/drawing/2014/main" id="{74CC0ED9-1127-0613-57B2-1171F8D59A92}"/>
              </a:ext>
            </a:extLst>
          </p:cNvPr>
          <p:cNvSpPr>
            <a:spLocks noGrp="1"/>
          </p:cNvSpPr>
          <p:nvPr>
            <p:ph type="pic" sz="quarter" idx="11"/>
          </p:nvPr>
        </p:nvSpPr>
        <p:spPr>
          <a:xfrm>
            <a:off x="12474056" y="-1"/>
            <a:ext cx="12214745" cy="10200523"/>
          </a:xfrm>
          <a:custGeom>
            <a:avLst/>
            <a:gdLst>
              <a:gd name="connsiteX0" fmla="*/ 46514 w 12214745"/>
              <a:gd name="connsiteY0" fmla="*/ 0 h 10200523"/>
              <a:gd name="connsiteX1" fmla="*/ 12116333 w 12214745"/>
              <a:gd name="connsiteY1" fmla="*/ 0 h 10200523"/>
              <a:gd name="connsiteX2" fmla="*/ 12214745 w 12214745"/>
              <a:gd name="connsiteY2" fmla="*/ 98411 h 10200523"/>
              <a:gd name="connsiteX3" fmla="*/ 12214745 w 12214745"/>
              <a:gd name="connsiteY3" fmla="*/ 9733476 h 10200523"/>
              <a:gd name="connsiteX4" fmla="*/ 11760375 w 12214745"/>
              <a:gd name="connsiteY4" fmla="*/ 9870927 h 10200523"/>
              <a:gd name="connsiteX5" fmla="*/ 9297861 w 12214745"/>
              <a:gd name="connsiteY5" fmla="*/ 10200523 h 10200523"/>
              <a:gd name="connsiteX6" fmla="*/ 0 w 12214745"/>
              <a:gd name="connsiteY6" fmla="*/ 902662 h 10200523"/>
              <a:gd name="connsiteX7" fmla="*/ 15297 w 12214745"/>
              <a:gd name="connsiteY7" fmla="*/ 364816 h 10200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14745" h="10200523">
                <a:moveTo>
                  <a:pt x="46514" y="0"/>
                </a:moveTo>
                <a:lnTo>
                  <a:pt x="12116333" y="0"/>
                </a:lnTo>
                <a:cubicBezTo>
                  <a:pt x="12170685" y="0"/>
                  <a:pt x="12214745" y="44060"/>
                  <a:pt x="12214745" y="98411"/>
                </a:cubicBezTo>
                <a:lnTo>
                  <a:pt x="12214745" y="9733476"/>
                </a:lnTo>
                <a:lnTo>
                  <a:pt x="11760375" y="9870927"/>
                </a:lnTo>
                <a:cubicBezTo>
                  <a:pt x="10976067" y="10085791"/>
                  <a:pt x="10150363" y="10200523"/>
                  <a:pt x="9297861" y="10200523"/>
                </a:cubicBezTo>
                <a:cubicBezTo>
                  <a:pt x="4162795" y="10200523"/>
                  <a:pt x="0" y="6037728"/>
                  <a:pt x="0" y="902662"/>
                </a:cubicBezTo>
                <a:cubicBezTo>
                  <a:pt x="0" y="722132"/>
                  <a:pt x="5145" y="542804"/>
                  <a:pt x="15297" y="364816"/>
                </a:cubicBezTo>
                <a:close/>
              </a:path>
            </a:pathLst>
          </a:custGeom>
          <a:solidFill>
            <a:schemeClr val="bg1"/>
          </a:solidFill>
          <a:effectLst>
            <a:outerShdw blurRad="546100" dist="152400" dir="8280000" algn="tl" rotWithShape="0">
              <a:schemeClr val="accent1">
                <a:alpha val="30000"/>
              </a:scheme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dirty="0"/>
          </a:p>
        </p:txBody>
      </p:sp>
    </p:spTree>
    <p:extLst>
      <p:ext uri="{BB962C8B-B14F-4D97-AF65-F5344CB8AC3E}">
        <p14:creationId xmlns:p14="http://schemas.microsoft.com/office/powerpoint/2010/main" val="882787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hree Image Place Holder Slide">
    <p:spTree>
      <p:nvGrpSpPr>
        <p:cNvPr id="1" name=""/>
        <p:cNvGrpSpPr/>
        <p:nvPr/>
      </p:nvGrpSpPr>
      <p:grpSpPr>
        <a:xfrm>
          <a:off x="0" y="0"/>
          <a:ext cx="0" cy="0"/>
          <a:chOff x="0" y="0"/>
          <a:chExt cx="0" cy="0"/>
        </a:xfrm>
      </p:grpSpPr>
      <p:sp>
        <p:nvSpPr>
          <p:cNvPr id="2" name="Foliennummer">
            <a:extLst>
              <a:ext uri="{FF2B5EF4-FFF2-40B4-BE49-F238E27FC236}">
                <a16:creationId xmlns:a16="http://schemas.microsoft.com/office/drawing/2014/main" id="{C4AF9787-C6CF-D8CE-6C29-9A096D00683C}"/>
              </a:ext>
            </a:extLst>
          </p:cNvPr>
          <p:cNvSpPr txBox="1">
            <a:spLocks noGrp="1"/>
          </p:cNvSpPr>
          <p:nvPr>
            <p:ph type="sldNum" sz="quarter" idx="4"/>
          </p:nvPr>
        </p:nvSpPr>
        <p:spPr>
          <a:xfrm>
            <a:off x="23623411" y="12982484"/>
            <a:ext cx="1001083" cy="590545"/>
          </a:xfrm>
          <a:prstGeom prst="rect">
            <a:avLst/>
          </a:prstGeom>
          <a:ln w="12700">
            <a:miter lim="400000"/>
          </a:ln>
        </p:spPr>
        <p:txBody>
          <a:bodyPr wrap="square" lIns="71437" tIns="71437" rIns="71437" bIns="71437">
            <a:spAutoFit/>
          </a:bodyPr>
          <a:lstStyle>
            <a:lvl1pPr algn="l">
              <a:lnSpc>
                <a:spcPct val="100000"/>
              </a:lnSpc>
              <a:defRPr sz="2900">
                <a:solidFill>
                  <a:schemeClr val="tx2"/>
                </a:solidFill>
                <a:latin typeface="Poppins" panose="00000500000000000000" pitchFamily="2" charset="0"/>
                <a:ea typeface="Helvetica Neue Light"/>
                <a:cs typeface="Helvetica Neue Light"/>
                <a:sym typeface="Helvetica Neue Light"/>
              </a:defRPr>
            </a:lvl1pPr>
          </a:lstStyle>
          <a:p>
            <a:fld id="{86CB4B4D-7CA3-9044-876B-883B54F8677D}" type="slidenum">
              <a:rPr lang="id-ID" smtClean="0"/>
              <a:pPr/>
              <a:t>‹#›</a:t>
            </a:fld>
            <a:endParaRPr lang="id-ID" dirty="0"/>
          </a:p>
        </p:txBody>
      </p:sp>
      <p:sp>
        <p:nvSpPr>
          <p:cNvPr id="9" name="Picture Placeholder 15">
            <a:extLst>
              <a:ext uri="{FF2B5EF4-FFF2-40B4-BE49-F238E27FC236}">
                <a16:creationId xmlns:a16="http://schemas.microsoft.com/office/drawing/2014/main" id="{03DFD45C-90AD-CE01-9FB0-0EA44BFCF66F}"/>
              </a:ext>
            </a:extLst>
          </p:cNvPr>
          <p:cNvSpPr>
            <a:spLocks noGrp="1"/>
          </p:cNvSpPr>
          <p:nvPr>
            <p:ph type="pic" sz="quarter" idx="10"/>
          </p:nvPr>
        </p:nvSpPr>
        <p:spPr>
          <a:xfrm>
            <a:off x="915450" y="1298121"/>
            <a:ext cx="5078619" cy="5039998"/>
          </a:xfrm>
          <a:prstGeom prst="roundRect">
            <a:avLst>
              <a:gd name="adj" fmla="val 891"/>
            </a:avLst>
          </a:prstGeom>
          <a:solidFill>
            <a:schemeClr val="bg1"/>
          </a:solidFill>
          <a:effectLst>
            <a:outerShdw blurRad="546100" dist="381000" dir="2700000" algn="tl" rotWithShape="0">
              <a:prstClr val="black">
                <a:alpha val="12000"/>
              </a:prst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dirty="0"/>
          </a:p>
        </p:txBody>
      </p:sp>
      <p:sp>
        <p:nvSpPr>
          <p:cNvPr id="10" name="Picture Placeholder 15">
            <a:extLst>
              <a:ext uri="{FF2B5EF4-FFF2-40B4-BE49-F238E27FC236}">
                <a16:creationId xmlns:a16="http://schemas.microsoft.com/office/drawing/2014/main" id="{6FCC1D1A-157F-FE72-6E17-0D0B9CD7DE14}"/>
              </a:ext>
            </a:extLst>
          </p:cNvPr>
          <p:cNvSpPr>
            <a:spLocks noGrp="1"/>
          </p:cNvSpPr>
          <p:nvPr>
            <p:ph type="pic" sz="quarter" idx="11"/>
          </p:nvPr>
        </p:nvSpPr>
        <p:spPr>
          <a:xfrm>
            <a:off x="5994068" y="6338119"/>
            <a:ext cx="5078619" cy="5039998"/>
          </a:xfrm>
          <a:prstGeom prst="roundRect">
            <a:avLst>
              <a:gd name="adj" fmla="val 891"/>
            </a:avLst>
          </a:prstGeom>
          <a:solidFill>
            <a:schemeClr val="bg1"/>
          </a:solidFill>
          <a:effectLst>
            <a:outerShdw blurRad="546100" dist="381000" dir="2700000" algn="tl" rotWithShape="0">
              <a:prstClr val="black">
                <a:alpha val="12000"/>
              </a:prst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dirty="0"/>
          </a:p>
        </p:txBody>
      </p:sp>
      <p:sp>
        <p:nvSpPr>
          <p:cNvPr id="11" name="Picture Placeholder 15">
            <a:extLst>
              <a:ext uri="{FF2B5EF4-FFF2-40B4-BE49-F238E27FC236}">
                <a16:creationId xmlns:a16="http://schemas.microsoft.com/office/drawing/2014/main" id="{63F9CC7C-AB11-0894-4839-5445739612D3}"/>
              </a:ext>
            </a:extLst>
          </p:cNvPr>
          <p:cNvSpPr>
            <a:spLocks noGrp="1"/>
          </p:cNvSpPr>
          <p:nvPr>
            <p:ph type="pic" sz="quarter" idx="12"/>
          </p:nvPr>
        </p:nvSpPr>
        <p:spPr>
          <a:xfrm>
            <a:off x="11072687" y="1298121"/>
            <a:ext cx="5078619" cy="5039998"/>
          </a:xfrm>
          <a:prstGeom prst="roundRect">
            <a:avLst>
              <a:gd name="adj" fmla="val 891"/>
            </a:avLst>
          </a:prstGeom>
          <a:solidFill>
            <a:schemeClr val="bg1"/>
          </a:solidFill>
          <a:effectLst>
            <a:outerShdw blurRad="546100" dist="381000" dir="2700000" algn="tl" rotWithShape="0">
              <a:prstClr val="black">
                <a:alpha val="12000"/>
              </a:prst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dirty="0"/>
          </a:p>
        </p:txBody>
      </p:sp>
    </p:spTree>
    <p:extLst>
      <p:ext uri="{BB962C8B-B14F-4D97-AF65-F5344CB8AC3E}">
        <p14:creationId xmlns:p14="http://schemas.microsoft.com/office/powerpoint/2010/main" val="3879803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Image Holder Vertical">
    <p:spTree>
      <p:nvGrpSpPr>
        <p:cNvPr id="1" name=""/>
        <p:cNvGrpSpPr/>
        <p:nvPr/>
      </p:nvGrpSpPr>
      <p:grpSpPr>
        <a:xfrm>
          <a:off x="0" y="0"/>
          <a:ext cx="0" cy="0"/>
          <a:chOff x="0" y="0"/>
          <a:chExt cx="0" cy="0"/>
        </a:xfrm>
      </p:grpSpPr>
      <p:sp>
        <p:nvSpPr>
          <p:cNvPr id="2" name="Foliennummer">
            <a:extLst>
              <a:ext uri="{FF2B5EF4-FFF2-40B4-BE49-F238E27FC236}">
                <a16:creationId xmlns:a16="http://schemas.microsoft.com/office/drawing/2014/main" id="{C4AF9787-C6CF-D8CE-6C29-9A096D00683C}"/>
              </a:ext>
            </a:extLst>
          </p:cNvPr>
          <p:cNvSpPr txBox="1">
            <a:spLocks noGrp="1"/>
          </p:cNvSpPr>
          <p:nvPr>
            <p:ph type="sldNum" sz="quarter" idx="4"/>
          </p:nvPr>
        </p:nvSpPr>
        <p:spPr>
          <a:xfrm>
            <a:off x="23623411" y="12982484"/>
            <a:ext cx="1001083" cy="590545"/>
          </a:xfrm>
          <a:prstGeom prst="rect">
            <a:avLst/>
          </a:prstGeom>
          <a:ln w="12700">
            <a:miter lim="400000"/>
          </a:ln>
        </p:spPr>
        <p:txBody>
          <a:bodyPr wrap="square" lIns="71437" tIns="71437" rIns="71437" bIns="71437">
            <a:spAutoFit/>
          </a:bodyPr>
          <a:lstStyle>
            <a:lvl1pPr algn="l">
              <a:lnSpc>
                <a:spcPct val="100000"/>
              </a:lnSpc>
              <a:defRPr sz="2900">
                <a:solidFill>
                  <a:schemeClr val="tx2"/>
                </a:solidFill>
                <a:latin typeface="Poppins" panose="00000500000000000000" pitchFamily="2" charset="0"/>
                <a:ea typeface="Helvetica Neue Light"/>
                <a:cs typeface="Helvetica Neue Light"/>
                <a:sym typeface="Helvetica Neue Light"/>
              </a:defRPr>
            </a:lvl1pPr>
          </a:lstStyle>
          <a:p>
            <a:fld id="{86CB4B4D-7CA3-9044-876B-883B54F8677D}" type="slidenum">
              <a:rPr lang="id-ID" smtClean="0"/>
              <a:pPr/>
              <a:t>‹#›</a:t>
            </a:fld>
            <a:endParaRPr lang="id-ID" dirty="0"/>
          </a:p>
        </p:txBody>
      </p:sp>
      <p:sp>
        <p:nvSpPr>
          <p:cNvPr id="10" name="Picture Placeholder 15">
            <a:extLst>
              <a:ext uri="{FF2B5EF4-FFF2-40B4-BE49-F238E27FC236}">
                <a16:creationId xmlns:a16="http://schemas.microsoft.com/office/drawing/2014/main" id="{6FCC1D1A-157F-FE72-6E17-0D0B9CD7DE14}"/>
              </a:ext>
            </a:extLst>
          </p:cNvPr>
          <p:cNvSpPr>
            <a:spLocks noGrp="1"/>
          </p:cNvSpPr>
          <p:nvPr>
            <p:ph type="pic" sz="quarter" idx="11"/>
          </p:nvPr>
        </p:nvSpPr>
        <p:spPr>
          <a:xfrm>
            <a:off x="15400422" y="4066673"/>
            <a:ext cx="6882064" cy="7964906"/>
          </a:xfrm>
          <a:prstGeom prst="roundRect">
            <a:avLst>
              <a:gd name="adj" fmla="val 891"/>
            </a:avLst>
          </a:prstGeom>
          <a:solidFill>
            <a:schemeClr val="bg1"/>
          </a:solidFill>
          <a:effectLst>
            <a:outerShdw blurRad="546100" dist="381000" dir="2700000" algn="tl" rotWithShape="0">
              <a:prstClr val="black">
                <a:alpha val="12000"/>
              </a:prst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dirty="0"/>
          </a:p>
        </p:txBody>
      </p:sp>
      <p:sp>
        <p:nvSpPr>
          <p:cNvPr id="11" name="Picture Placeholder 15">
            <a:extLst>
              <a:ext uri="{FF2B5EF4-FFF2-40B4-BE49-F238E27FC236}">
                <a16:creationId xmlns:a16="http://schemas.microsoft.com/office/drawing/2014/main" id="{63F9CC7C-AB11-0894-4839-5445739612D3}"/>
              </a:ext>
            </a:extLst>
          </p:cNvPr>
          <p:cNvSpPr>
            <a:spLocks noGrp="1"/>
          </p:cNvSpPr>
          <p:nvPr>
            <p:ph type="pic" sz="quarter" idx="12"/>
          </p:nvPr>
        </p:nvSpPr>
        <p:spPr>
          <a:xfrm>
            <a:off x="15400422" y="0"/>
            <a:ext cx="6882064" cy="3753853"/>
          </a:xfrm>
          <a:prstGeom prst="roundRect">
            <a:avLst>
              <a:gd name="adj" fmla="val 891"/>
            </a:avLst>
          </a:prstGeom>
          <a:solidFill>
            <a:schemeClr val="bg1"/>
          </a:solidFill>
          <a:effectLst>
            <a:outerShdw blurRad="546100" dist="381000" dir="2700000" algn="tl" rotWithShape="0">
              <a:prstClr val="black">
                <a:alpha val="12000"/>
              </a:prst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dirty="0"/>
          </a:p>
        </p:txBody>
      </p:sp>
    </p:spTree>
    <p:extLst>
      <p:ext uri="{BB962C8B-B14F-4D97-AF65-F5344CB8AC3E}">
        <p14:creationId xmlns:p14="http://schemas.microsoft.com/office/powerpoint/2010/main" val="2984524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White Slide 02">
    <p:spTree>
      <p:nvGrpSpPr>
        <p:cNvPr id="1" name=""/>
        <p:cNvGrpSpPr/>
        <p:nvPr/>
      </p:nvGrpSpPr>
      <p:grpSpPr>
        <a:xfrm>
          <a:off x="0" y="0"/>
          <a:ext cx="0" cy="0"/>
          <a:chOff x="0" y="0"/>
          <a:chExt cx="0" cy="0"/>
        </a:xfrm>
      </p:grpSpPr>
      <p:sp>
        <p:nvSpPr>
          <p:cNvPr id="2" name="Foliennummer">
            <a:extLst>
              <a:ext uri="{FF2B5EF4-FFF2-40B4-BE49-F238E27FC236}">
                <a16:creationId xmlns:a16="http://schemas.microsoft.com/office/drawing/2014/main" id="{C4AF9787-C6CF-D8CE-6C29-9A096D00683C}"/>
              </a:ext>
            </a:extLst>
          </p:cNvPr>
          <p:cNvSpPr txBox="1">
            <a:spLocks noGrp="1"/>
          </p:cNvSpPr>
          <p:nvPr>
            <p:ph type="sldNum" sz="quarter" idx="4"/>
          </p:nvPr>
        </p:nvSpPr>
        <p:spPr>
          <a:xfrm>
            <a:off x="23623411" y="12982484"/>
            <a:ext cx="1001083" cy="590545"/>
          </a:xfrm>
          <a:prstGeom prst="rect">
            <a:avLst/>
          </a:prstGeom>
          <a:ln w="12700">
            <a:miter lim="400000"/>
          </a:ln>
        </p:spPr>
        <p:txBody>
          <a:bodyPr wrap="square" lIns="71437" tIns="71437" rIns="71437" bIns="71437">
            <a:spAutoFit/>
          </a:bodyPr>
          <a:lstStyle>
            <a:lvl1pPr algn="l">
              <a:lnSpc>
                <a:spcPct val="100000"/>
              </a:lnSpc>
              <a:defRPr sz="2900">
                <a:solidFill>
                  <a:schemeClr val="tx2"/>
                </a:solidFill>
                <a:latin typeface="Poppins" panose="00000500000000000000" pitchFamily="2" charset="0"/>
                <a:ea typeface="Helvetica Neue Light"/>
                <a:cs typeface="Helvetica Neue Light"/>
                <a:sym typeface="Helvetica Neue Light"/>
              </a:defRPr>
            </a:lvl1pPr>
          </a:lstStyle>
          <a:p>
            <a:fld id="{86CB4B4D-7CA3-9044-876B-883B54F8677D}" type="slidenum">
              <a:rPr lang="id-ID" smtClean="0"/>
              <a:pPr/>
              <a:t>‹#›</a:t>
            </a:fld>
            <a:endParaRPr lang="id-ID" dirty="0"/>
          </a:p>
        </p:txBody>
      </p:sp>
    </p:spTree>
    <p:extLst>
      <p:ext uri="{BB962C8B-B14F-4D97-AF65-F5344CB8AC3E}">
        <p14:creationId xmlns:p14="http://schemas.microsoft.com/office/powerpoint/2010/main" val="3355740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ndscape Image Place Holder">
    <p:spTree>
      <p:nvGrpSpPr>
        <p:cNvPr id="1" name=""/>
        <p:cNvGrpSpPr/>
        <p:nvPr/>
      </p:nvGrpSpPr>
      <p:grpSpPr>
        <a:xfrm>
          <a:off x="0" y="0"/>
          <a:ext cx="0" cy="0"/>
          <a:chOff x="0" y="0"/>
          <a:chExt cx="0" cy="0"/>
        </a:xfrm>
      </p:grpSpPr>
      <p:sp>
        <p:nvSpPr>
          <p:cNvPr id="2" name="Foliennummer">
            <a:extLst>
              <a:ext uri="{FF2B5EF4-FFF2-40B4-BE49-F238E27FC236}">
                <a16:creationId xmlns:a16="http://schemas.microsoft.com/office/drawing/2014/main" id="{BC612008-B120-6D0A-F0AB-77CFA5CCFE11}"/>
              </a:ext>
            </a:extLst>
          </p:cNvPr>
          <p:cNvSpPr txBox="1">
            <a:spLocks noGrp="1"/>
          </p:cNvSpPr>
          <p:nvPr>
            <p:ph type="sldNum" sz="quarter" idx="4"/>
          </p:nvPr>
        </p:nvSpPr>
        <p:spPr>
          <a:xfrm>
            <a:off x="23623411" y="12982484"/>
            <a:ext cx="1001083" cy="590545"/>
          </a:xfrm>
          <a:prstGeom prst="rect">
            <a:avLst/>
          </a:prstGeom>
          <a:ln w="12700">
            <a:miter lim="400000"/>
          </a:ln>
        </p:spPr>
        <p:txBody>
          <a:bodyPr wrap="square" lIns="71437" tIns="71437" rIns="71437" bIns="71437">
            <a:spAutoFit/>
          </a:bodyPr>
          <a:lstStyle>
            <a:lvl1pPr algn="l">
              <a:lnSpc>
                <a:spcPct val="100000"/>
              </a:lnSpc>
              <a:defRPr sz="2900">
                <a:solidFill>
                  <a:schemeClr val="tx2"/>
                </a:solidFill>
                <a:latin typeface="Poppins" panose="00000500000000000000" pitchFamily="2" charset="0"/>
                <a:ea typeface="Helvetica Neue Light"/>
                <a:cs typeface="Helvetica Neue Light"/>
                <a:sym typeface="Helvetica Neue Light"/>
              </a:defRPr>
            </a:lvl1pPr>
          </a:lstStyle>
          <a:p>
            <a:fld id="{86CB4B4D-7CA3-9044-876B-883B54F8677D}" type="slidenum">
              <a:rPr lang="id-ID" smtClean="0"/>
              <a:pPr/>
              <a:t>‹#›</a:t>
            </a:fld>
            <a:endParaRPr lang="id-ID" dirty="0"/>
          </a:p>
        </p:txBody>
      </p:sp>
      <p:sp>
        <p:nvSpPr>
          <p:cNvPr id="4" name="Picture Placeholder 15">
            <a:extLst>
              <a:ext uri="{FF2B5EF4-FFF2-40B4-BE49-F238E27FC236}">
                <a16:creationId xmlns:a16="http://schemas.microsoft.com/office/drawing/2014/main" id="{8EC06510-0864-AF07-7027-B588CC8C7592}"/>
              </a:ext>
            </a:extLst>
          </p:cNvPr>
          <p:cNvSpPr>
            <a:spLocks noGrp="1"/>
          </p:cNvSpPr>
          <p:nvPr>
            <p:ph type="pic" sz="quarter" idx="10"/>
          </p:nvPr>
        </p:nvSpPr>
        <p:spPr>
          <a:xfrm>
            <a:off x="0" y="2327564"/>
            <a:ext cx="12344398" cy="8769926"/>
          </a:xfrm>
          <a:prstGeom prst="roundRect">
            <a:avLst>
              <a:gd name="adj" fmla="val 891"/>
            </a:avLst>
          </a:prstGeom>
          <a:solidFill>
            <a:schemeClr val="bg1"/>
          </a:solidFill>
          <a:effectLst>
            <a:outerShdw blurRad="546100" dist="381000" dir="2700000" algn="tl" rotWithShape="0">
              <a:prstClr val="black">
                <a:alpha val="12000"/>
              </a:prst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dirty="0"/>
          </a:p>
        </p:txBody>
      </p:sp>
    </p:spTree>
    <p:extLst>
      <p:ext uri="{BB962C8B-B14F-4D97-AF65-F5344CB8AC3E}">
        <p14:creationId xmlns:p14="http://schemas.microsoft.com/office/powerpoint/2010/main" val="1968470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otrait Image Place Holder">
    <p:spTree>
      <p:nvGrpSpPr>
        <p:cNvPr id="1" name=""/>
        <p:cNvGrpSpPr/>
        <p:nvPr/>
      </p:nvGrpSpPr>
      <p:grpSpPr>
        <a:xfrm>
          <a:off x="0" y="0"/>
          <a:ext cx="0" cy="0"/>
          <a:chOff x="0" y="0"/>
          <a:chExt cx="0" cy="0"/>
        </a:xfrm>
      </p:grpSpPr>
      <p:sp>
        <p:nvSpPr>
          <p:cNvPr id="2" name="Foliennummer">
            <a:extLst>
              <a:ext uri="{FF2B5EF4-FFF2-40B4-BE49-F238E27FC236}">
                <a16:creationId xmlns:a16="http://schemas.microsoft.com/office/drawing/2014/main" id="{BC612008-B120-6D0A-F0AB-77CFA5CCFE11}"/>
              </a:ext>
            </a:extLst>
          </p:cNvPr>
          <p:cNvSpPr txBox="1">
            <a:spLocks noGrp="1"/>
          </p:cNvSpPr>
          <p:nvPr>
            <p:ph type="sldNum" sz="quarter" idx="4"/>
          </p:nvPr>
        </p:nvSpPr>
        <p:spPr>
          <a:xfrm>
            <a:off x="23623411" y="12982484"/>
            <a:ext cx="1001083" cy="590545"/>
          </a:xfrm>
          <a:prstGeom prst="rect">
            <a:avLst/>
          </a:prstGeom>
          <a:ln w="12700">
            <a:miter lim="400000"/>
          </a:ln>
        </p:spPr>
        <p:txBody>
          <a:bodyPr wrap="square" lIns="71437" tIns="71437" rIns="71437" bIns="71437">
            <a:spAutoFit/>
          </a:bodyPr>
          <a:lstStyle>
            <a:lvl1pPr algn="l">
              <a:lnSpc>
                <a:spcPct val="100000"/>
              </a:lnSpc>
              <a:defRPr sz="2900">
                <a:solidFill>
                  <a:schemeClr val="tx2"/>
                </a:solidFill>
                <a:latin typeface="Poppins" panose="00000500000000000000" pitchFamily="2" charset="0"/>
                <a:ea typeface="Helvetica Neue Light"/>
                <a:cs typeface="Helvetica Neue Light"/>
                <a:sym typeface="Helvetica Neue Light"/>
              </a:defRPr>
            </a:lvl1pPr>
          </a:lstStyle>
          <a:p>
            <a:fld id="{86CB4B4D-7CA3-9044-876B-883B54F8677D}" type="slidenum">
              <a:rPr lang="id-ID" smtClean="0"/>
              <a:pPr/>
              <a:t>‹#›</a:t>
            </a:fld>
            <a:endParaRPr lang="id-ID" dirty="0"/>
          </a:p>
        </p:txBody>
      </p:sp>
      <p:sp>
        <p:nvSpPr>
          <p:cNvPr id="4" name="Picture Placeholder 15">
            <a:extLst>
              <a:ext uri="{FF2B5EF4-FFF2-40B4-BE49-F238E27FC236}">
                <a16:creationId xmlns:a16="http://schemas.microsoft.com/office/drawing/2014/main" id="{8EC06510-0864-AF07-7027-B588CC8C7592}"/>
              </a:ext>
            </a:extLst>
          </p:cNvPr>
          <p:cNvSpPr>
            <a:spLocks noGrp="1"/>
          </p:cNvSpPr>
          <p:nvPr>
            <p:ph type="pic" sz="quarter" idx="10"/>
          </p:nvPr>
        </p:nvSpPr>
        <p:spPr>
          <a:xfrm>
            <a:off x="1757978" y="1806468"/>
            <a:ext cx="8929072" cy="10118832"/>
          </a:xfrm>
          <a:prstGeom prst="roundRect">
            <a:avLst>
              <a:gd name="adj" fmla="val 0"/>
            </a:avLst>
          </a:prstGeom>
          <a:solidFill>
            <a:schemeClr val="bg1"/>
          </a:solidFill>
          <a:effectLst>
            <a:outerShdw blurRad="546100" dist="381000" dir="2700000" algn="tl" rotWithShape="0">
              <a:prstClr val="black">
                <a:alpha val="12000"/>
              </a:prst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dirty="0"/>
          </a:p>
        </p:txBody>
      </p:sp>
    </p:spTree>
    <p:extLst>
      <p:ext uri="{BB962C8B-B14F-4D97-AF65-F5344CB8AC3E}">
        <p14:creationId xmlns:p14="http://schemas.microsoft.com/office/powerpoint/2010/main" val="3229028800"/>
      </p:ext>
    </p:extLst>
  </p:cSld>
  <p:clrMapOvr>
    <a:masterClrMapping/>
  </p:clrMapOvr>
  <p:extLst>
    <p:ext uri="{DCECCB84-F9BA-43D5-87BE-67443E8EF086}">
      <p15:sldGuideLst xmlns:p15="http://schemas.microsoft.com/office/powerpoint/2012/main">
        <p15:guide id="1" orient="horz" pos="4320" userDrawn="1">
          <p15:clr>
            <a:srgbClr val="FBAE40"/>
          </p15:clr>
        </p15:guide>
        <p15:guide id="2" pos="7776"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51662" y="7774234"/>
            <a:ext cx="20985479" cy="1221640"/>
          </a:xfrm>
        </p:spPr>
        <p:txBody>
          <a:bodyPr/>
          <a:lstStyle>
            <a:lvl1pPr algn="ctr">
              <a:defRPr lang="en-US" sz="8000"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3703321" y="8798040"/>
            <a:ext cx="17282161" cy="1528880"/>
          </a:xfrm>
        </p:spPr>
        <p:txBody>
          <a:bodyPr>
            <a:normAutofit/>
          </a:bodyPr>
          <a:lstStyle>
            <a:lvl1pPr marL="0" indent="0" algn="ctr">
              <a:buNone/>
              <a:defRPr lang="en-US" sz="4800" kern="1200" smtClean="0">
                <a:solidFill>
                  <a:schemeClr val="tx1">
                    <a:lumMod val="65000"/>
                    <a:lumOff val="35000"/>
                  </a:schemeClr>
                </a:solidFill>
                <a:latin typeface="+mj-lt"/>
                <a:ea typeface="+mj-ea"/>
                <a:cs typeface="+mj-cs"/>
              </a:defRPr>
            </a:lvl1pPr>
            <a:lvl2pPr marL="1218936" indent="0" algn="ctr">
              <a:buNone/>
              <a:defRPr>
                <a:solidFill>
                  <a:schemeClr val="tx1">
                    <a:tint val="75000"/>
                  </a:schemeClr>
                </a:solidFill>
              </a:defRPr>
            </a:lvl2pPr>
            <a:lvl3pPr marL="2437872" indent="0" algn="ctr">
              <a:buNone/>
              <a:defRPr>
                <a:solidFill>
                  <a:schemeClr val="tx1">
                    <a:tint val="75000"/>
                  </a:schemeClr>
                </a:solidFill>
              </a:defRPr>
            </a:lvl3pPr>
            <a:lvl4pPr marL="3656808" indent="0" algn="ctr">
              <a:buNone/>
              <a:defRPr>
                <a:solidFill>
                  <a:schemeClr val="tx1">
                    <a:tint val="75000"/>
                  </a:schemeClr>
                </a:solidFill>
              </a:defRPr>
            </a:lvl4pPr>
            <a:lvl5pPr marL="4875744" indent="0" algn="ctr">
              <a:buNone/>
              <a:defRPr>
                <a:solidFill>
                  <a:schemeClr val="tx1">
                    <a:tint val="75000"/>
                  </a:schemeClr>
                </a:solidFill>
              </a:defRPr>
            </a:lvl5pPr>
            <a:lvl6pPr marL="6094680" indent="0" algn="ctr">
              <a:buNone/>
              <a:defRPr>
                <a:solidFill>
                  <a:schemeClr val="tx1">
                    <a:tint val="75000"/>
                  </a:schemeClr>
                </a:solidFill>
              </a:defRPr>
            </a:lvl6pPr>
            <a:lvl7pPr marL="7313616" indent="0" algn="ctr">
              <a:buNone/>
              <a:defRPr>
                <a:solidFill>
                  <a:schemeClr val="tx1">
                    <a:tint val="75000"/>
                  </a:schemeClr>
                </a:solidFill>
              </a:defRPr>
            </a:lvl7pPr>
            <a:lvl8pPr marL="8532550" indent="0" algn="ctr">
              <a:buNone/>
              <a:defRPr>
                <a:solidFill>
                  <a:schemeClr val="tx1">
                    <a:tint val="75000"/>
                  </a:schemeClr>
                </a:solidFill>
              </a:defRPr>
            </a:lvl8pPr>
            <a:lvl9pPr marL="975148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pPr/>
              <a:t>1/14/25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DE275-BE14-4364-AEA2-5F5667C0FD49}" type="slidenum">
              <a:rPr lang="en-US" smtClean="0"/>
              <a:pPr/>
              <a:t>‹#›</a:t>
            </a:fld>
            <a:endParaRPr lang="en-US"/>
          </a:p>
        </p:txBody>
      </p:sp>
    </p:spTree>
    <p:extLst>
      <p:ext uri="{BB962C8B-B14F-4D97-AF65-F5344CB8AC3E}">
        <p14:creationId xmlns:p14="http://schemas.microsoft.com/office/powerpoint/2010/main" val="1938405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Rounded Corners 2">
            <a:extLst>
              <a:ext uri="{FF2B5EF4-FFF2-40B4-BE49-F238E27FC236}">
                <a16:creationId xmlns:a16="http://schemas.microsoft.com/office/drawing/2014/main" id="{B4CB7F95-6753-FE5C-CD42-39A0153355ED}"/>
              </a:ext>
            </a:extLst>
          </p:cNvPr>
          <p:cNvSpPr/>
          <p:nvPr userDrawn="1"/>
        </p:nvSpPr>
        <p:spPr>
          <a:xfrm rot="5400000" flipH="1" flipV="1">
            <a:off x="13596094" y="2458069"/>
            <a:ext cx="581483" cy="216039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Poppins" panose="00000500000000000000" pitchFamily="2" charset="0"/>
            </a:endParaRPr>
          </a:p>
        </p:txBody>
      </p:sp>
      <p:sp>
        <p:nvSpPr>
          <p:cNvPr id="7" name="TextBox 6">
            <a:extLst>
              <a:ext uri="{FF2B5EF4-FFF2-40B4-BE49-F238E27FC236}">
                <a16:creationId xmlns:a16="http://schemas.microsoft.com/office/drawing/2014/main" id="{5FFE1745-B681-5BBB-AD0A-220C602615C8}"/>
              </a:ext>
            </a:extLst>
          </p:cNvPr>
          <p:cNvSpPr txBox="1"/>
          <p:nvPr/>
        </p:nvSpPr>
        <p:spPr>
          <a:xfrm>
            <a:off x="22379379" y="12998425"/>
            <a:ext cx="1136850" cy="523220"/>
          </a:xfrm>
          <a:prstGeom prst="rect">
            <a:avLst/>
          </a:prstGeom>
          <a:noFill/>
        </p:spPr>
        <p:txBody>
          <a:bodyPr wrap="none" rtlCol="0" anchor="t">
            <a:spAutoFit/>
          </a:bodyPr>
          <a:lstStyle/>
          <a:p>
            <a:r>
              <a:rPr lang="id-ID" sz="2800" b="0" dirty="0" err="1">
                <a:solidFill>
                  <a:schemeClr val="tx2"/>
                </a:solidFill>
                <a:latin typeface="Poppins" panose="00000500000000000000" pitchFamily="2" charset="0"/>
              </a:rPr>
              <a:t>page</a:t>
            </a:r>
            <a:endParaRPr lang="id-ID" sz="2800" b="0" dirty="0">
              <a:solidFill>
                <a:schemeClr val="tx2"/>
              </a:solidFill>
              <a:latin typeface="Poppins" panose="00000500000000000000" pitchFamily="2" charset="0"/>
            </a:endParaRPr>
          </a:p>
        </p:txBody>
      </p:sp>
      <p:cxnSp>
        <p:nvCxnSpPr>
          <p:cNvPr id="13" name="Straight Connector 12">
            <a:extLst>
              <a:ext uri="{FF2B5EF4-FFF2-40B4-BE49-F238E27FC236}">
                <a16:creationId xmlns:a16="http://schemas.microsoft.com/office/drawing/2014/main" id="{DFDFB881-BBBB-A3A4-145D-3ECA89823F11}"/>
              </a:ext>
            </a:extLst>
          </p:cNvPr>
          <p:cNvCxnSpPr>
            <a:cxnSpLocks/>
          </p:cNvCxnSpPr>
          <p:nvPr userDrawn="1"/>
        </p:nvCxnSpPr>
        <p:spPr>
          <a:xfrm>
            <a:off x="23484038" y="13044740"/>
            <a:ext cx="0" cy="430590"/>
          </a:xfrm>
          <a:prstGeom prst="line">
            <a:avLst/>
          </a:prstGeom>
          <a:ln w="3810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4" name="Rectangle: Rounded Corners 2">
            <a:extLst>
              <a:ext uri="{FF2B5EF4-FFF2-40B4-BE49-F238E27FC236}">
                <a16:creationId xmlns:a16="http://schemas.microsoft.com/office/drawing/2014/main" id="{84072C1F-1B3C-2FB8-DBD9-02485DB9439D}"/>
              </a:ext>
            </a:extLst>
          </p:cNvPr>
          <p:cNvSpPr/>
          <p:nvPr userDrawn="1"/>
        </p:nvSpPr>
        <p:spPr>
          <a:xfrm rot="5400000" flipH="1" flipV="1">
            <a:off x="-156438" y="13125732"/>
            <a:ext cx="581483" cy="2686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Poppins" panose="00000500000000000000" pitchFamily="2" charset="0"/>
            </a:endParaRPr>
          </a:p>
        </p:txBody>
      </p:sp>
      <p:sp>
        <p:nvSpPr>
          <p:cNvPr id="37" name="TextBox 36">
            <a:extLst>
              <a:ext uri="{FF2B5EF4-FFF2-40B4-BE49-F238E27FC236}">
                <a16:creationId xmlns:a16="http://schemas.microsoft.com/office/drawing/2014/main" id="{1C4AD674-3AA7-35B2-7346-9556827D9675}"/>
              </a:ext>
            </a:extLst>
          </p:cNvPr>
          <p:cNvSpPr txBox="1"/>
          <p:nvPr userDrawn="1"/>
        </p:nvSpPr>
        <p:spPr>
          <a:xfrm>
            <a:off x="11093097" y="12998425"/>
            <a:ext cx="2502608" cy="523220"/>
          </a:xfrm>
          <a:prstGeom prst="rect">
            <a:avLst/>
          </a:prstGeom>
          <a:noFill/>
        </p:spPr>
        <p:txBody>
          <a:bodyPr wrap="none" rtlCol="0" anchor="t">
            <a:spAutoFit/>
          </a:bodyPr>
          <a:lstStyle/>
          <a:p>
            <a:pPr algn="ctr"/>
            <a:r>
              <a:rPr lang="id-ID" sz="2800" b="0" dirty="0">
                <a:solidFill>
                  <a:schemeClr val="tx2"/>
                </a:solidFill>
                <a:latin typeface="Poppins" panose="00000500000000000000" pitchFamily="2" charset="0"/>
              </a:rPr>
              <a:t>nexmuv.com</a:t>
            </a:r>
          </a:p>
        </p:txBody>
      </p:sp>
      <p:grpSp>
        <p:nvGrpSpPr>
          <p:cNvPr id="18" name="Graphic 9">
            <a:extLst>
              <a:ext uri="{FF2B5EF4-FFF2-40B4-BE49-F238E27FC236}">
                <a16:creationId xmlns:a16="http://schemas.microsoft.com/office/drawing/2014/main" id="{B31A6CE7-38AE-8D3F-03F6-5CC0869D318C}"/>
              </a:ext>
            </a:extLst>
          </p:cNvPr>
          <p:cNvGrpSpPr/>
          <p:nvPr userDrawn="1"/>
        </p:nvGrpSpPr>
        <p:grpSpPr>
          <a:xfrm>
            <a:off x="319532" y="12969290"/>
            <a:ext cx="2694039" cy="581486"/>
            <a:chOff x="8177842" y="3272245"/>
            <a:chExt cx="8333892" cy="1798802"/>
          </a:xfrm>
          <a:solidFill>
            <a:schemeClr val="accent2"/>
          </a:solidFill>
        </p:grpSpPr>
        <p:sp>
          <p:nvSpPr>
            <p:cNvPr id="19" name="Freeform: Shape 18">
              <a:extLst>
                <a:ext uri="{FF2B5EF4-FFF2-40B4-BE49-F238E27FC236}">
                  <a16:creationId xmlns:a16="http://schemas.microsoft.com/office/drawing/2014/main" id="{5EF130AB-C640-36ED-F88E-1A830F6D2A80}"/>
                </a:ext>
              </a:extLst>
            </p:cNvPr>
            <p:cNvSpPr/>
            <p:nvPr/>
          </p:nvSpPr>
          <p:spPr>
            <a:xfrm>
              <a:off x="13598480" y="3584216"/>
              <a:ext cx="1132569" cy="1112823"/>
            </a:xfrm>
            <a:custGeom>
              <a:avLst/>
              <a:gdLst>
                <a:gd name="connsiteX0" fmla="*/ 18 w 1132569"/>
                <a:gd name="connsiteY0" fmla="*/ 1111323 h 1112823"/>
                <a:gd name="connsiteX1" fmla="*/ 211991 w 1132569"/>
                <a:gd name="connsiteY1" fmla="*/ 1111323 h 1112823"/>
                <a:gd name="connsiteX2" fmla="*/ 211991 w 1132569"/>
                <a:gd name="connsiteY2" fmla="*/ 469336 h 1112823"/>
                <a:gd name="connsiteX3" fmla="*/ 445568 w 1132569"/>
                <a:gd name="connsiteY3" fmla="*/ 853529 h 1112823"/>
                <a:gd name="connsiteX4" fmla="*/ 587484 w 1132569"/>
                <a:gd name="connsiteY4" fmla="*/ 978092 h 1112823"/>
                <a:gd name="connsiteX5" fmla="*/ 679482 w 1132569"/>
                <a:gd name="connsiteY5" fmla="*/ 864155 h 1112823"/>
                <a:gd name="connsiteX6" fmla="*/ 756741 w 1132569"/>
                <a:gd name="connsiteY6" fmla="*/ 735496 h 1112823"/>
                <a:gd name="connsiteX7" fmla="*/ 914543 w 1132569"/>
                <a:gd name="connsiteY7" fmla="*/ 475408 h 1112823"/>
                <a:gd name="connsiteX8" fmla="*/ 914490 w 1132569"/>
                <a:gd name="connsiteY8" fmla="*/ 1044778 h 1112823"/>
                <a:gd name="connsiteX9" fmla="*/ 1114407 w 1132569"/>
                <a:gd name="connsiteY9" fmla="*/ 1111358 h 1112823"/>
                <a:gd name="connsiteX10" fmla="*/ 1132570 w 1132569"/>
                <a:gd name="connsiteY10" fmla="*/ 1093195 h 1112823"/>
                <a:gd name="connsiteX11" fmla="*/ 1132570 w 1132569"/>
                <a:gd name="connsiteY11" fmla="*/ 21175 h 1112823"/>
                <a:gd name="connsiteX12" fmla="*/ 1114407 w 1132569"/>
                <a:gd name="connsiteY12" fmla="*/ 3012 h 1112823"/>
                <a:gd name="connsiteX13" fmla="*/ 909618 w 1132569"/>
                <a:gd name="connsiteY13" fmla="*/ 76829 h 1112823"/>
                <a:gd name="connsiteX14" fmla="*/ 589408 w 1132569"/>
                <a:gd name="connsiteY14" fmla="*/ 616651 h 1112823"/>
                <a:gd name="connsiteX15" fmla="*/ 578076 w 1132569"/>
                <a:gd name="connsiteY15" fmla="*/ 635591 h 1112823"/>
                <a:gd name="connsiteX16" fmla="*/ 563267 w 1132569"/>
                <a:gd name="connsiteY16" fmla="*/ 657108 h 1112823"/>
                <a:gd name="connsiteX17" fmla="*/ 542491 w 1132569"/>
                <a:gd name="connsiteY17" fmla="*/ 617322 h 1112823"/>
                <a:gd name="connsiteX18" fmla="*/ 272305 w 1132569"/>
                <a:gd name="connsiteY18" fmla="*/ 160707 h 1112823"/>
                <a:gd name="connsiteX19" fmla="*/ 0 w 1132569"/>
                <a:gd name="connsiteY19" fmla="*/ 2994 h 1112823"/>
                <a:gd name="connsiteX20" fmla="*/ 0 w 1132569"/>
                <a:gd name="connsiteY20" fmla="*/ 1111340 h 1112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32569" h="1112823">
                  <a:moveTo>
                    <a:pt x="18" y="1111323"/>
                  </a:moveTo>
                  <a:lnTo>
                    <a:pt x="211991" y="1111323"/>
                  </a:lnTo>
                  <a:lnTo>
                    <a:pt x="211991" y="469336"/>
                  </a:lnTo>
                  <a:cubicBezTo>
                    <a:pt x="226447" y="479926"/>
                    <a:pt x="425817" y="820663"/>
                    <a:pt x="445568" y="853529"/>
                  </a:cubicBezTo>
                  <a:cubicBezTo>
                    <a:pt x="532395" y="997897"/>
                    <a:pt x="500781" y="978092"/>
                    <a:pt x="587484" y="978092"/>
                  </a:cubicBezTo>
                  <a:cubicBezTo>
                    <a:pt x="624392" y="978092"/>
                    <a:pt x="647674" y="916861"/>
                    <a:pt x="679482" y="864155"/>
                  </a:cubicBezTo>
                  <a:cubicBezTo>
                    <a:pt x="706047" y="820151"/>
                    <a:pt x="731217" y="778141"/>
                    <a:pt x="756741" y="735496"/>
                  </a:cubicBezTo>
                  <a:lnTo>
                    <a:pt x="914543" y="475408"/>
                  </a:lnTo>
                  <a:lnTo>
                    <a:pt x="914490" y="1044778"/>
                  </a:lnTo>
                  <a:cubicBezTo>
                    <a:pt x="913695" y="1128603"/>
                    <a:pt x="883882" y="1111358"/>
                    <a:pt x="1114407" y="1111358"/>
                  </a:cubicBezTo>
                  <a:cubicBezTo>
                    <a:pt x="1128369" y="1111358"/>
                    <a:pt x="1132570" y="1107139"/>
                    <a:pt x="1132570" y="1093195"/>
                  </a:cubicBezTo>
                  <a:lnTo>
                    <a:pt x="1132570" y="21175"/>
                  </a:lnTo>
                  <a:cubicBezTo>
                    <a:pt x="1132570" y="7213"/>
                    <a:pt x="1128351" y="3012"/>
                    <a:pt x="1114407" y="3012"/>
                  </a:cubicBezTo>
                  <a:cubicBezTo>
                    <a:pt x="913730" y="3012"/>
                    <a:pt x="967178" y="-18469"/>
                    <a:pt x="909618" y="76829"/>
                  </a:cubicBezTo>
                  <a:lnTo>
                    <a:pt x="589408" y="616651"/>
                  </a:lnTo>
                  <a:cubicBezTo>
                    <a:pt x="583689" y="626289"/>
                    <a:pt x="583936" y="626183"/>
                    <a:pt x="578076" y="635591"/>
                  </a:cubicBezTo>
                  <a:lnTo>
                    <a:pt x="563267" y="657108"/>
                  </a:lnTo>
                  <a:cubicBezTo>
                    <a:pt x="559295" y="642245"/>
                    <a:pt x="551281" y="631637"/>
                    <a:pt x="542491" y="617322"/>
                  </a:cubicBezTo>
                  <a:lnTo>
                    <a:pt x="272305" y="160707"/>
                  </a:lnTo>
                  <a:cubicBezTo>
                    <a:pt x="159461" y="-35132"/>
                    <a:pt x="204418" y="2994"/>
                    <a:pt x="0" y="2994"/>
                  </a:cubicBezTo>
                  <a:lnTo>
                    <a:pt x="0" y="1111340"/>
                  </a:ln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20" name="Freeform: Shape 19">
              <a:extLst>
                <a:ext uri="{FF2B5EF4-FFF2-40B4-BE49-F238E27FC236}">
                  <a16:creationId xmlns:a16="http://schemas.microsoft.com/office/drawing/2014/main" id="{9C19899F-2243-A668-3A25-DE56A83376CE}"/>
                </a:ext>
              </a:extLst>
            </p:cNvPr>
            <p:cNvSpPr/>
            <p:nvPr/>
          </p:nvSpPr>
          <p:spPr>
            <a:xfrm>
              <a:off x="10745839" y="3585281"/>
              <a:ext cx="896361" cy="1112734"/>
            </a:xfrm>
            <a:custGeom>
              <a:avLst/>
              <a:gdLst>
                <a:gd name="connsiteX0" fmla="*/ 0 w 896361"/>
                <a:gd name="connsiteY0" fmla="*/ 20075 h 1112734"/>
                <a:gd name="connsiteX1" fmla="*/ 0 w 896361"/>
                <a:gd name="connsiteY1" fmla="*/ 1092095 h 1112734"/>
                <a:gd name="connsiteX2" fmla="*/ 18163 w 896361"/>
                <a:gd name="connsiteY2" fmla="*/ 1110258 h 1112734"/>
                <a:gd name="connsiteX3" fmla="*/ 218080 w 896361"/>
                <a:gd name="connsiteY3" fmla="*/ 1043678 h 1112734"/>
                <a:gd name="connsiteX4" fmla="*/ 218027 w 896361"/>
                <a:gd name="connsiteY4" fmla="*/ 425855 h 1112734"/>
                <a:gd name="connsiteX5" fmla="*/ 281024 w 896361"/>
                <a:gd name="connsiteY5" fmla="*/ 508215 h 1112734"/>
                <a:gd name="connsiteX6" fmla="*/ 657594 w 896361"/>
                <a:gd name="connsiteY6" fmla="*/ 1034076 h 1112734"/>
                <a:gd name="connsiteX7" fmla="*/ 687760 w 896361"/>
                <a:gd name="connsiteY7" fmla="*/ 1076579 h 1112734"/>
                <a:gd name="connsiteX8" fmla="*/ 878199 w 896361"/>
                <a:gd name="connsiteY8" fmla="*/ 1110240 h 1112734"/>
                <a:gd name="connsiteX9" fmla="*/ 896362 w 896361"/>
                <a:gd name="connsiteY9" fmla="*/ 1092077 h 1112734"/>
                <a:gd name="connsiteX10" fmla="*/ 896362 w 896361"/>
                <a:gd name="connsiteY10" fmla="*/ 20057 h 1112734"/>
                <a:gd name="connsiteX11" fmla="*/ 878199 w 896361"/>
                <a:gd name="connsiteY11" fmla="*/ 1894 h 1112734"/>
                <a:gd name="connsiteX12" fmla="*/ 678281 w 896361"/>
                <a:gd name="connsiteY12" fmla="*/ 68474 h 1112734"/>
                <a:gd name="connsiteX13" fmla="*/ 678334 w 896361"/>
                <a:gd name="connsiteY13" fmla="*/ 692351 h 1112734"/>
                <a:gd name="connsiteX14" fmla="*/ 303741 w 896361"/>
                <a:gd name="connsiteY14" fmla="*/ 170568 h 1112734"/>
                <a:gd name="connsiteX15" fmla="*/ 18163 w 896361"/>
                <a:gd name="connsiteY15" fmla="*/ 1912 h 1112734"/>
                <a:gd name="connsiteX16" fmla="*/ 0 w 896361"/>
                <a:gd name="connsiteY16" fmla="*/ 20075 h 1112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96361" h="1112734">
                  <a:moveTo>
                    <a:pt x="0" y="20075"/>
                  </a:moveTo>
                  <a:lnTo>
                    <a:pt x="0" y="1092095"/>
                  </a:lnTo>
                  <a:cubicBezTo>
                    <a:pt x="0" y="1106057"/>
                    <a:pt x="4219" y="1110258"/>
                    <a:pt x="18163" y="1110258"/>
                  </a:cubicBezTo>
                  <a:cubicBezTo>
                    <a:pt x="248687" y="1110258"/>
                    <a:pt x="218874" y="1127503"/>
                    <a:pt x="218080" y="1043678"/>
                  </a:cubicBezTo>
                  <a:lnTo>
                    <a:pt x="218027" y="425855"/>
                  </a:lnTo>
                  <a:cubicBezTo>
                    <a:pt x="231954" y="436057"/>
                    <a:pt x="267680" y="488887"/>
                    <a:pt x="281024" y="508215"/>
                  </a:cubicBezTo>
                  <a:lnTo>
                    <a:pt x="657594" y="1034076"/>
                  </a:lnTo>
                  <a:cubicBezTo>
                    <a:pt x="669315" y="1050279"/>
                    <a:pt x="676410" y="1060411"/>
                    <a:pt x="687760" y="1076579"/>
                  </a:cubicBezTo>
                  <a:cubicBezTo>
                    <a:pt x="722710" y="1126373"/>
                    <a:pt x="730494" y="1110240"/>
                    <a:pt x="878199" y="1110240"/>
                  </a:cubicBezTo>
                  <a:cubicBezTo>
                    <a:pt x="892161" y="1110240"/>
                    <a:pt x="896362" y="1106021"/>
                    <a:pt x="896362" y="1092077"/>
                  </a:cubicBezTo>
                  <a:lnTo>
                    <a:pt x="896362" y="20057"/>
                  </a:lnTo>
                  <a:cubicBezTo>
                    <a:pt x="896362" y="6095"/>
                    <a:pt x="892143" y="1894"/>
                    <a:pt x="878199" y="1894"/>
                  </a:cubicBezTo>
                  <a:cubicBezTo>
                    <a:pt x="647674" y="1894"/>
                    <a:pt x="677487" y="-15351"/>
                    <a:pt x="678281" y="68474"/>
                  </a:cubicBezTo>
                  <a:lnTo>
                    <a:pt x="678334" y="692351"/>
                  </a:lnTo>
                  <a:cubicBezTo>
                    <a:pt x="628629" y="635179"/>
                    <a:pt x="366032" y="254869"/>
                    <a:pt x="303741" y="170568"/>
                  </a:cubicBezTo>
                  <a:cubicBezTo>
                    <a:pt x="155242" y="-30390"/>
                    <a:pt x="230877" y="1912"/>
                    <a:pt x="18163" y="1912"/>
                  </a:cubicBezTo>
                  <a:cubicBezTo>
                    <a:pt x="4201" y="1912"/>
                    <a:pt x="0" y="6130"/>
                    <a:pt x="0" y="20075"/>
                  </a:cubicBez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21" name="Freeform: Shape 20">
              <a:extLst>
                <a:ext uri="{FF2B5EF4-FFF2-40B4-BE49-F238E27FC236}">
                  <a16:creationId xmlns:a16="http://schemas.microsoft.com/office/drawing/2014/main" id="{C7A00734-E525-529E-4470-0F99813EDC96}"/>
                </a:ext>
              </a:extLst>
            </p:cNvPr>
            <p:cNvSpPr/>
            <p:nvPr/>
          </p:nvSpPr>
          <p:spPr>
            <a:xfrm>
              <a:off x="9516329" y="3272245"/>
              <a:ext cx="290732" cy="1798802"/>
            </a:xfrm>
            <a:custGeom>
              <a:avLst/>
              <a:gdLst>
                <a:gd name="connsiteX0" fmla="*/ 18 w 290732"/>
                <a:gd name="connsiteY0" fmla="*/ 308876 h 1798802"/>
                <a:gd name="connsiteX1" fmla="*/ 18 w 290732"/>
                <a:gd name="connsiteY1" fmla="*/ 1495964 h 1798802"/>
                <a:gd name="connsiteX2" fmla="*/ 210473 w 290732"/>
                <a:gd name="connsiteY2" fmla="*/ 1727634 h 1798802"/>
                <a:gd name="connsiteX3" fmla="*/ 290732 w 290732"/>
                <a:gd name="connsiteY3" fmla="*/ 1798803 h 1798802"/>
                <a:gd name="connsiteX4" fmla="*/ 290732 w 290732"/>
                <a:gd name="connsiteY4" fmla="*/ 0 h 1798802"/>
                <a:gd name="connsiteX5" fmla="*/ 213385 w 290732"/>
                <a:gd name="connsiteY5" fmla="*/ 68010 h 1798802"/>
                <a:gd name="connsiteX6" fmla="*/ 140821 w 290732"/>
                <a:gd name="connsiteY6" fmla="*/ 146857 h 1798802"/>
                <a:gd name="connsiteX7" fmla="*/ 0 w 290732"/>
                <a:gd name="connsiteY7" fmla="*/ 308876 h 1798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0732" h="1798802">
                  <a:moveTo>
                    <a:pt x="18" y="308876"/>
                  </a:moveTo>
                  <a:lnTo>
                    <a:pt x="18" y="1495964"/>
                  </a:lnTo>
                  <a:cubicBezTo>
                    <a:pt x="18" y="1512661"/>
                    <a:pt x="190968" y="1708235"/>
                    <a:pt x="210473" y="1727634"/>
                  </a:cubicBezTo>
                  <a:cubicBezTo>
                    <a:pt x="231477" y="1748515"/>
                    <a:pt x="262543" y="1791266"/>
                    <a:pt x="290732" y="1798803"/>
                  </a:cubicBezTo>
                  <a:lnTo>
                    <a:pt x="290732" y="0"/>
                  </a:lnTo>
                  <a:cubicBezTo>
                    <a:pt x="263638" y="7237"/>
                    <a:pt x="233331" y="47870"/>
                    <a:pt x="213385" y="68010"/>
                  </a:cubicBezTo>
                  <a:lnTo>
                    <a:pt x="140821" y="146857"/>
                  </a:lnTo>
                  <a:cubicBezTo>
                    <a:pt x="120858" y="166750"/>
                    <a:pt x="0" y="291313"/>
                    <a:pt x="0" y="308876"/>
                  </a:cubicBez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22" name="Freeform: Shape 21">
              <a:extLst>
                <a:ext uri="{FF2B5EF4-FFF2-40B4-BE49-F238E27FC236}">
                  <a16:creationId xmlns:a16="http://schemas.microsoft.com/office/drawing/2014/main" id="{FDA4E71A-94C1-7EF3-B9E9-4BFDE1C54296}"/>
                </a:ext>
              </a:extLst>
            </p:cNvPr>
            <p:cNvSpPr/>
            <p:nvPr/>
          </p:nvSpPr>
          <p:spPr>
            <a:xfrm>
              <a:off x="8177842" y="3272245"/>
              <a:ext cx="278606" cy="1798802"/>
            </a:xfrm>
            <a:custGeom>
              <a:avLst/>
              <a:gdLst>
                <a:gd name="connsiteX0" fmla="*/ 0 w 278606"/>
                <a:gd name="connsiteY0" fmla="*/ 1798803 h 1798802"/>
                <a:gd name="connsiteX1" fmla="*/ 140821 w 278606"/>
                <a:gd name="connsiteY1" fmla="*/ 1654964 h 1798802"/>
                <a:gd name="connsiteX2" fmla="*/ 278606 w 278606"/>
                <a:gd name="connsiteY2" fmla="*/ 1502036 h 1798802"/>
                <a:gd name="connsiteX3" fmla="*/ 278606 w 278606"/>
                <a:gd name="connsiteY3" fmla="*/ 302839 h 1798802"/>
                <a:gd name="connsiteX4" fmla="*/ 177430 w 278606"/>
                <a:gd name="connsiteY4" fmla="*/ 185972 h 1798802"/>
                <a:gd name="connsiteX5" fmla="*/ 143892 w 278606"/>
                <a:gd name="connsiteY5" fmla="*/ 146822 h 1798802"/>
                <a:gd name="connsiteX6" fmla="*/ 0 w 278606"/>
                <a:gd name="connsiteY6" fmla="*/ 0 h 1798802"/>
                <a:gd name="connsiteX7" fmla="*/ 0 w 278606"/>
                <a:gd name="connsiteY7" fmla="*/ 1798803 h 1798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8606" h="1798802">
                  <a:moveTo>
                    <a:pt x="0" y="1798803"/>
                  </a:moveTo>
                  <a:cubicBezTo>
                    <a:pt x="42751" y="1770173"/>
                    <a:pt x="100329" y="1695421"/>
                    <a:pt x="140821" y="1654964"/>
                  </a:cubicBezTo>
                  <a:cubicBezTo>
                    <a:pt x="154307" y="1641479"/>
                    <a:pt x="278606" y="1519457"/>
                    <a:pt x="278606" y="1502036"/>
                  </a:cubicBezTo>
                  <a:lnTo>
                    <a:pt x="278606" y="302839"/>
                  </a:lnTo>
                  <a:cubicBezTo>
                    <a:pt x="278606" y="277210"/>
                    <a:pt x="200252" y="213278"/>
                    <a:pt x="177430" y="185972"/>
                  </a:cubicBezTo>
                  <a:cubicBezTo>
                    <a:pt x="163114" y="168850"/>
                    <a:pt x="160431" y="163167"/>
                    <a:pt x="143892" y="146822"/>
                  </a:cubicBezTo>
                  <a:cubicBezTo>
                    <a:pt x="103895" y="107283"/>
                    <a:pt x="32549" y="21799"/>
                    <a:pt x="0" y="0"/>
                  </a:cubicBezTo>
                  <a:lnTo>
                    <a:pt x="0" y="1798803"/>
                  </a:ln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23" name="Freeform: Shape 22">
              <a:extLst>
                <a:ext uri="{FF2B5EF4-FFF2-40B4-BE49-F238E27FC236}">
                  <a16:creationId xmlns:a16="http://schemas.microsoft.com/office/drawing/2014/main" id="{53231DBD-59D0-018A-54BE-ABC3AA831CB9}"/>
                </a:ext>
              </a:extLst>
            </p:cNvPr>
            <p:cNvSpPr/>
            <p:nvPr/>
          </p:nvSpPr>
          <p:spPr>
            <a:xfrm>
              <a:off x="14979401" y="3944538"/>
              <a:ext cx="654099" cy="763126"/>
            </a:xfrm>
            <a:custGeom>
              <a:avLst/>
              <a:gdLst>
                <a:gd name="connsiteX0" fmla="*/ 0 w 654099"/>
                <a:gd name="connsiteY0" fmla="*/ 393672 h 763126"/>
                <a:gd name="connsiteX1" fmla="*/ 302823 w 654099"/>
                <a:gd name="connsiteY1" fmla="*/ 763126 h 763126"/>
                <a:gd name="connsiteX2" fmla="*/ 496633 w 654099"/>
                <a:gd name="connsiteY2" fmla="*/ 666222 h 763126"/>
                <a:gd name="connsiteX3" fmla="*/ 539032 w 654099"/>
                <a:gd name="connsiteY3" fmla="*/ 751018 h 763126"/>
                <a:gd name="connsiteX4" fmla="*/ 654099 w 654099"/>
                <a:gd name="connsiteY4" fmla="*/ 751018 h 763126"/>
                <a:gd name="connsiteX5" fmla="*/ 654099 w 654099"/>
                <a:gd name="connsiteY5" fmla="*/ 0 h 763126"/>
                <a:gd name="connsiteX6" fmla="*/ 454235 w 654099"/>
                <a:gd name="connsiteY6" fmla="*/ 0 h 763126"/>
                <a:gd name="connsiteX7" fmla="*/ 454235 w 654099"/>
                <a:gd name="connsiteY7" fmla="*/ 442124 h 763126"/>
                <a:gd name="connsiteX8" fmla="*/ 351276 w 654099"/>
                <a:gd name="connsiteY8" fmla="*/ 563263 h 763126"/>
                <a:gd name="connsiteX9" fmla="*/ 232430 w 654099"/>
                <a:gd name="connsiteY9" fmla="*/ 524643 h 763126"/>
                <a:gd name="connsiteX10" fmla="*/ 205918 w 654099"/>
                <a:gd name="connsiteY10" fmla="*/ 436087 h 763126"/>
                <a:gd name="connsiteX11" fmla="*/ 205918 w 654099"/>
                <a:gd name="connsiteY11" fmla="*/ 18 h 763126"/>
                <a:gd name="connsiteX12" fmla="*/ 0 w 654099"/>
                <a:gd name="connsiteY12" fmla="*/ 18 h 763126"/>
                <a:gd name="connsiteX13" fmla="*/ 0 w 654099"/>
                <a:gd name="connsiteY13" fmla="*/ 393689 h 763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4099" h="763126">
                  <a:moveTo>
                    <a:pt x="0" y="393672"/>
                  </a:moveTo>
                  <a:cubicBezTo>
                    <a:pt x="0" y="608203"/>
                    <a:pt x="71663" y="763126"/>
                    <a:pt x="302823" y="763126"/>
                  </a:cubicBezTo>
                  <a:cubicBezTo>
                    <a:pt x="409260" y="763126"/>
                    <a:pt x="466556" y="686362"/>
                    <a:pt x="496633" y="666222"/>
                  </a:cubicBezTo>
                  <a:cubicBezTo>
                    <a:pt x="498451" y="688074"/>
                    <a:pt x="515802" y="751018"/>
                    <a:pt x="539032" y="751018"/>
                  </a:cubicBezTo>
                  <a:lnTo>
                    <a:pt x="654099" y="751018"/>
                  </a:lnTo>
                  <a:lnTo>
                    <a:pt x="654099" y="0"/>
                  </a:lnTo>
                  <a:lnTo>
                    <a:pt x="454235" y="0"/>
                  </a:lnTo>
                  <a:lnTo>
                    <a:pt x="454235" y="442124"/>
                  </a:lnTo>
                  <a:cubicBezTo>
                    <a:pt x="454235" y="498325"/>
                    <a:pt x="404053" y="563263"/>
                    <a:pt x="351276" y="563263"/>
                  </a:cubicBezTo>
                  <a:cubicBezTo>
                    <a:pt x="312567" y="563263"/>
                    <a:pt x="262243" y="568064"/>
                    <a:pt x="232430" y="524643"/>
                  </a:cubicBezTo>
                  <a:cubicBezTo>
                    <a:pt x="217445" y="502808"/>
                    <a:pt x="205918" y="470577"/>
                    <a:pt x="205918" y="436087"/>
                  </a:cubicBezTo>
                  <a:lnTo>
                    <a:pt x="205918" y="18"/>
                  </a:lnTo>
                  <a:lnTo>
                    <a:pt x="0" y="18"/>
                  </a:lnTo>
                  <a:lnTo>
                    <a:pt x="0" y="393689"/>
                  </a:ln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24" name="Freeform: Shape 23">
              <a:extLst>
                <a:ext uri="{FF2B5EF4-FFF2-40B4-BE49-F238E27FC236}">
                  <a16:creationId xmlns:a16="http://schemas.microsoft.com/office/drawing/2014/main" id="{D8365CB3-2E9A-4D46-10D3-3824DE0A8010}"/>
                </a:ext>
              </a:extLst>
            </p:cNvPr>
            <p:cNvSpPr/>
            <p:nvPr/>
          </p:nvSpPr>
          <p:spPr>
            <a:xfrm>
              <a:off x="11866317" y="3944156"/>
              <a:ext cx="690569" cy="764471"/>
            </a:xfrm>
            <a:custGeom>
              <a:avLst/>
              <a:gdLst>
                <a:gd name="connsiteX0" fmla="*/ 345222 w 690569"/>
                <a:gd name="connsiteY0" fmla="*/ 157848 h 764471"/>
                <a:gd name="connsiteX1" fmla="*/ 490579 w 690569"/>
                <a:gd name="connsiteY1" fmla="*/ 309259 h 764471"/>
                <a:gd name="connsiteX2" fmla="*/ 199864 w 690569"/>
                <a:gd name="connsiteY2" fmla="*/ 309259 h 764471"/>
                <a:gd name="connsiteX3" fmla="*/ 345222 w 690569"/>
                <a:gd name="connsiteY3" fmla="*/ 157848 h 764471"/>
                <a:gd name="connsiteX4" fmla="*/ 0 w 690569"/>
                <a:gd name="connsiteY4" fmla="*/ 345603 h 764471"/>
                <a:gd name="connsiteX5" fmla="*/ 101336 w 690569"/>
                <a:gd name="connsiteY5" fmla="*/ 656120 h 764471"/>
                <a:gd name="connsiteX6" fmla="*/ 559330 w 690569"/>
                <a:gd name="connsiteY6" fmla="*/ 717175 h 764471"/>
                <a:gd name="connsiteX7" fmla="*/ 672280 w 690569"/>
                <a:gd name="connsiteY7" fmla="*/ 612098 h 764471"/>
                <a:gd name="connsiteX8" fmla="*/ 604818 w 690569"/>
                <a:gd name="connsiteY8" fmla="*/ 564476 h 764471"/>
                <a:gd name="connsiteX9" fmla="*/ 539032 w 690569"/>
                <a:gd name="connsiteY9" fmla="*/ 515194 h 764471"/>
                <a:gd name="connsiteX10" fmla="*/ 478329 w 690569"/>
                <a:gd name="connsiteY10" fmla="*/ 563523 h 764471"/>
                <a:gd name="connsiteX11" fmla="*/ 345222 w 690569"/>
                <a:gd name="connsiteY11" fmla="*/ 587881 h 764471"/>
                <a:gd name="connsiteX12" fmla="*/ 199864 w 690569"/>
                <a:gd name="connsiteY12" fmla="*/ 436470 h 764471"/>
                <a:gd name="connsiteX13" fmla="*/ 690443 w 690569"/>
                <a:gd name="connsiteY13" fmla="*/ 436470 h 764471"/>
                <a:gd name="connsiteX14" fmla="*/ 597192 w 690569"/>
                <a:gd name="connsiteY14" fmla="*/ 105777 h 764471"/>
                <a:gd name="connsiteX15" fmla="*/ 193722 w 690569"/>
                <a:gd name="connsiteY15" fmla="*/ 30601 h 764471"/>
                <a:gd name="connsiteX16" fmla="*/ 0 w 690569"/>
                <a:gd name="connsiteY16" fmla="*/ 345638 h 764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90569" h="764471">
                  <a:moveTo>
                    <a:pt x="345222" y="157848"/>
                  </a:moveTo>
                  <a:cubicBezTo>
                    <a:pt x="435031" y="157848"/>
                    <a:pt x="490579" y="231718"/>
                    <a:pt x="490579" y="309259"/>
                  </a:cubicBezTo>
                  <a:lnTo>
                    <a:pt x="199864" y="309259"/>
                  </a:lnTo>
                  <a:cubicBezTo>
                    <a:pt x="217321" y="234330"/>
                    <a:pt x="242774" y="157848"/>
                    <a:pt x="345222" y="157848"/>
                  </a:cubicBezTo>
                  <a:close/>
                  <a:moveTo>
                    <a:pt x="0" y="345603"/>
                  </a:moveTo>
                  <a:cubicBezTo>
                    <a:pt x="0" y="467660"/>
                    <a:pt x="13027" y="567512"/>
                    <a:pt x="101336" y="656120"/>
                  </a:cubicBezTo>
                  <a:cubicBezTo>
                    <a:pt x="223535" y="778725"/>
                    <a:pt x="406400" y="794663"/>
                    <a:pt x="559330" y="717175"/>
                  </a:cubicBezTo>
                  <a:cubicBezTo>
                    <a:pt x="593415" y="699895"/>
                    <a:pt x="661690" y="651778"/>
                    <a:pt x="672280" y="612098"/>
                  </a:cubicBezTo>
                  <a:cubicBezTo>
                    <a:pt x="650869" y="606379"/>
                    <a:pt x="623422" y="578350"/>
                    <a:pt x="604818" y="564476"/>
                  </a:cubicBezTo>
                  <a:cubicBezTo>
                    <a:pt x="581112" y="546807"/>
                    <a:pt x="563231" y="531398"/>
                    <a:pt x="539032" y="515194"/>
                  </a:cubicBezTo>
                  <a:cubicBezTo>
                    <a:pt x="515944" y="530656"/>
                    <a:pt x="506730" y="547001"/>
                    <a:pt x="478329" y="563523"/>
                  </a:cubicBezTo>
                  <a:cubicBezTo>
                    <a:pt x="429100" y="592170"/>
                    <a:pt x="401988" y="587881"/>
                    <a:pt x="345222" y="587881"/>
                  </a:cubicBezTo>
                  <a:cubicBezTo>
                    <a:pt x="269922" y="587881"/>
                    <a:pt x="201541" y="511505"/>
                    <a:pt x="199864" y="436470"/>
                  </a:cubicBezTo>
                  <a:lnTo>
                    <a:pt x="690443" y="436470"/>
                  </a:lnTo>
                  <a:cubicBezTo>
                    <a:pt x="690443" y="284847"/>
                    <a:pt x="697945" y="233271"/>
                    <a:pt x="597192" y="105777"/>
                  </a:cubicBezTo>
                  <a:cubicBezTo>
                    <a:pt x="511637" y="-2494"/>
                    <a:pt x="319574" y="-27824"/>
                    <a:pt x="193722" y="30601"/>
                  </a:cubicBezTo>
                  <a:cubicBezTo>
                    <a:pt x="79625" y="83572"/>
                    <a:pt x="0" y="224128"/>
                    <a:pt x="0" y="345638"/>
                  </a:cubicBez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25" name="Freeform: Shape 24">
              <a:extLst>
                <a:ext uri="{FF2B5EF4-FFF2-40B4-BE49-F238E27FC236}">
                  <a16:creationId xmlns:a16="http://schemas.microsoft.com/office/drawing/2014/main" id="{D1A6293C-324A-458C-06AA-A5CB6CAE097E}"/>
                </a:ext>
              </a:extLst>
            </p:cNvPr>
            <p:cNvSpPr/>
            <p:nvPr/>
          </p:nvSpPr>
          <p:spPr>
            <a:xfrm>
              <a:off x="12665757" y="3944503"/>
              <a:ext cx="744985" cy="751035"/>
            </a:xfrm>
            <a:custGeom>
              <a:avLst/>
              <a:gdLst>
                <a:gd name="connsiteX0" fmla="*/ 35 w 744985"/>
                <a:gd name="connsiteY0" fmla="*/ 751035 h 751035"/>
                <a:gd name="connsiteX1" fmla="*/ 224134 w 744985"/>
                <a:gd name="connsiteY1" fmla="*/ 751035 h 751035"/>
                <a:gd name="connsiteX2" fmla="*/ 260814 w 744985"/>
                <a:gd name="connsiteY2" fmla="*/ 690810 h 751035"/>
                <a:gd name="connsiteX3" fmla="*/ 367285 w 744985"/>
                <a:gd name="connsiteY3" fmla="*/ 518694 h 751035"/>
                <a:gd name="connsiteX4" fmla="*/ 375529 w 744985"/>
                <a:gd name="connsiteY4" fmla="*/ 508774 h 751035"/>
                <a:gd name="connsiteX5" fmla="*/ 520886 w 744985"/>
                <a:gd name="connsiteY5" fmla="*/ 751035 h 751035"/>
                <a:gd name="connsiteX6" fmla="*/ 744985 w 744985"/>
                <a:gd name="connsiteY6" fmla="*/ 751035 h 751035"/>
                <a:gd name="connsiteX7" fmla="*/ 621427 w 744985"/>
                <a:gd name="connsiteY7" fmla="*/ 553591 h 751035"/>
                <a:gd name="connsiteX8" fmla="*/ 496668 w 744985"/>
                <a:gd name="connsiteY8" fmla="*/ 357346 h 751035"/>
                <a:gd name="connsiteX9" fmla="*/ 720768 w 744985"/>
                <a:gd name="connsiteY9" fmla="*/ 0 h 751035"/>
                <a:gd name="connsiteX10" fmla="*/ 496668 w 744985"/>
                <a:gd name="connsiteY10" fmla="*/ 0 h 751035"/>
                <a:gd name="connsiteX11" fmla="*/ 436407 w 744985"/>
                <a:gd name="connsiteY11" fmla="*/ 103276 h 751035"/>
                <a:gd name="connsiteX12" fmla="*/ 375529 w 744985"/>
                <a:gd name="connsiteY12" fmla="*/ 211972 h 751035"/>
                <a:gd name="connsiteX13" fmla="*/ 310819 w 744985"/>
                <a:gd name="connsiteY13" fmla="*/ 107107 h 751035"/>
                <a:gd name="connsiteX14" fmla="*/ 248334 w 744985"/>
                <a:gd name="connsiteY14" fmla="*/ 0 h 751035"/>
                <a:gd name="connsiteX15" fmla="*/ 24235 w 744985"/>
                <a:gd name="connsiteY15" fmla="*/ 0 h 751035"/>
                <a:gd name="connsiteX16" fmla="*/ 81301 w 744985"/>
                <a:gd name="connsiteY16" fmla="*/ 94345 h 751035"/>
                <a:gd name="connsiteX17" fmla="*/ 230365 w 744985"/>
                <a:gd name="connsiteY17" fmla="*/ 326933 h 751035"/>
                <a:gd name="connsiteX18" fmla="*/ 239438 w 744985"/>
                <a:gd name="connsiteY18" fmla="*/ 378033 h 751035"/>
                <a:gd name="connsiteX19" fmla="*/ 210120 w 744985"/>
                <a:gd name="connsiteY19" fmla="*/ 422072 h 751035"/>
                <a:gd name="connsiteX20" fmla="*/ 179106 w 744985"/>
                <a:gd name="connsiteY20" fmla="*/ 469801 h 751035"/>
                <a:gd name="connsiteX21" fmla="*/ 0 w 744985"/>
                <a:gd name="connsiteY21" fmla="*/ 751000 h 751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4985" h="751035">
                  <a:moveTo>
                    <a:pt x="35" y="751035"/>
                  </a:moveTo>
                  <a:lnTo>
                    <a:pt x="224134" y="751035"/>
                  </a:lnTo>
                  <a:cubicBezTo>
                    <a:pt x="235731" y="729113"/>
                    <a:pt x="247964" y="712450"/>
                    <a:pt x="260814" y="690810"/>
                  </a:cubicBezTo>
                  <a:lnTo>
                    <a:pt x="367285" y="518694"/>
                  </a:lnTo>
                  <a:cubicBezTo>
                    <a:pt x="375458" y="508104"/>
                    <a:pt x="370728" y="514317"/>
                    <a:pt x="375529" y="508774"/>
                  </a:cubicBezTo>
                  <a:lnTo>
                    <a:pt x="520886" y="751035"/>
                  </a:lnTo>
                  <a:lnTo>
                    <a:pt x="744985" y="751035"/>
                  </a:lnTo>
                  <a:cubicBezTo>
                    <a:pt x="740131" y="730189"/>
                    <a:pt x="640790" y="582609"/>
                    <a:pt x="621427" y="553591"/>
                  </a:cubicBezTo>
                  <a:cubicBezTo>
                    <a:pt x="613166" y="541235"/>
                    <a:pt x="495521" y="367478"/>
                    <a:pt x="496668" y="357346"/>
                  </a:cubicBezTo>
                  <a:cubicBezTo>
                    <a:pt x="498010" y="345555"/>
                    <a:pt x="713319" y="27871"/>
                    <a:pt x="720768" y="0"/>
                  </a:cubicBezTo>
                  <a:lnTo>
                    <a:pt x="496668" y="0"/>
                  </a:lnTo>
                  <a:cubicBezTo>
                    <a:pt x="478647" y="34067"/>
                    <a:pt x="455665" y="69845"/>
                    <a:pt x="436407" y="103276"/>
                  </a:cubicBezTo>
                  <a:cubicBezTo>
                    <a:pt x="414943" y="140573"/>
                    <a:pt x="395774" y="173704"/>
                    <a:pt x="375529" y="211972"/>
                  </a:cubicBezTo>
                  <a:cubicBezTo>
                    <a:pt x="357118" y="198486"/>
                    <a:pt x="326299" y="132877"/>
                    <a:pt x="310819" y="107107"/>
                  </a:cubicBezTo>
                  <a:cubicBezTo>
                    <a:pt x="288932" y="70693"/>
                    <a:pt x="270557" y="33184"/>
                    <a:pt x="248334" y="0"/>
                  </a:cubicBezTo>
                  <a:lnTo>
                    <a:pt x="24235" y="0"/>
                  </a:lnTo>
                  <a:cubicBezTo>
                    <a:pt x="41639" y="32884"/>
                    <a:pt x="60914" y="60914"/>
                    <a:pt x="81301" y="94345"/>
                  </a:cubicBezTo>
                  <a:lnTo>
                    <a:pt x="230365" y="326933"/>
                  </a:lnTo>
                  <a:cubicBezTo>
                    <a:pt x="244839" y="347638"/>
                    <a:pt x="255077" y="352227"/>
                    <a:pt x="239438" y="378033"/>
                  </a:cubicBezTo>
                  <a:cubicBezTo>
                    <a:pt x="229095" y="395119"/>
                    <a:pt x="221081" y="403945"/>
                    <a:pt x="210120" y="422072"/>
                  </a:cubicBezTo>
                  <a:cubicBezTo>
                    <a:pt x="198152" y="441877"/>
                    <a:pt x="191815" y="448902"/>
                    <a:pt x="179106" y="469801"/>
                  </a:cubicBezTo>
                  <a:cubicBezTo>
                    <a:pt x="153618" y="511722"/>
                    <a:pt x="6725" y="722123"/>
                    <a:pt x="0" y="751000"/>
                  </a:cubicBez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26" name="Freeform: Shape 25">
              <a:extLst>
                <a:ext uri="{FF2B5EF4-FFF2-40B4-BE49-F238E27FC236}">
                  <a16:creationId xmlns:a16="http://schemas.microsoft.com/office/drawing/2014/main" id="{31E56407-6F00-E79E-FE17-583517A34242}"/>
                </a:ext>
              </a:extLst>
            </p:cNvPr>
            <p:cNvSpPr/>
            <p:nvPr/>
          </p:nvSpPr>
          <p:spPr>
            <a:xfrm>
              <a:off x="15784965" y="3944521"/>
              <a:ext cx="726768" cy="751035"/>
            </a:xfrm>
            <a:custGeom>
              <a:avLst/>
              <a:gdLst>
                <a:gd name="connsiteX0" fmla="*/ 290679 w 726768"/>
                <a:gd name="connsiteY0" fmla="*/ 751018 h 751035"/>
                <a:gd name="connsiteX1" fmla="*/ 436036 w 726768"/>
                <a:gd name="connsiteY1" fmla="*/ 751018 h 751035"/>
                <a:gd name="connsiteX2" fmla="*/ 471480 w 726768"/>
                <a:gd name="connsiteY2" fmla="*/ 659267 h 751035"/>
                <a:gd name="connsiteX3" fmla="*/ 726769 w 726768"/>
                <a:gd name="connsiteY3" fmla="*/ 0 h 751035"/>
                <a:gd name="connsiteX4" fmla="*/ 520850 w 726768"/>
                <a:gd name="connsiteY4" fmla="*/ 0 h 751035"/>
                <a:gd name="connsiteX5" fmla="*/ 442991 w 726768"/>
                <a:gd name="connsiteY5" fmla="*/ 212854 h 751035"/>
                <a:gd name="connsiteX6" fmla="*/ 405006 w 726768"/>
                <a:gd name="connsiteY6" fmla="*/ 320226 h 751035"/>
                <a:gd name="connsiteX7" fmla="*/ 369439 w 726768"/>
                <a:gd name="connsiteY7" fmla="*/ 430015 h 751035"/>
                <a:gd name="connsiteX8" fmla="*/ 326176 w 726768"/>
                <a:gd name="connsiteY8" fmla="*/ 327922 h 751035"/>
                <a:gd name="connsiteX9" fmla="*/ 211973 w 726768"/>
                <a:gd name="connsiteY9" fmla="*/ 0 h 751035"/>
                <a:gd name="connsiteX10" fmla="*/ 0 w 726768"/>
                <a:gd name="connsiteY10" fmla="*/ 0 h 751035"/>
                <a:gd name="connsiteX11" fmla="*/ 143610 w 726768"/>
                <a:gd name="connsiteY11" fmla="*/ 377256 h 751035"/>
                <a:gd name="connsiteX12" fmla="*/ 179424 w 726768"/>
                <a:gd name="connsiteY12" fmla="*/ 468636 h 751035"/>
                <a:gd name="connsiteX13" fmla="*/ 290714 w 726768"/>
                <a:gd name="connsiteY13" fmla="*/ 751035 h 751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26768" h="751035">
                  <a:moveTo>
                    <a:pt x="290679" y="751018"/>
                  </a:moveTo>
                  <a:lnTo>
                    <a:pt x="436036" y="751018"/>
                  </a:lnTo>
                  <a:cubicBezTo>
                    <a:pt x="442356" y="723870"/>
                    <a:pt x="461913" y="685126"/>
                    <a:pt x="471480" y="659267"/>
                  </a:cubicBezTo>
                  <a:cubicBezTo>
                    <a:pt x="495097" y="595318"/>
                    <a:pt x="723856" y="34914"/>
                    <a:pt x="726769" y="0"/>
                  </a:cubicBezTo>
                  <a:lnTo>
                    <a:pt x="520850" y="0"/>
                  </a:lnTo>
                  <a:lnTo>
                    <a:pt x="442991" y="212854"/>
                  </a:lnTo>
                  <a:cubicBezTo>
                    <a:pt x="429347" y="249251"/>
                    <a:pt x="417927" y="284482"/>
                    <a:pt x="405006" y="320226"/>
                  </a:cubicBezTo>
                  <a:lnTo>
                    <a:pt x="369439" y="430015"/>
                  </a:lnTo>
                  <a:cubicBezTo>
                    <a:pt x="346121" y="412929"/>
                    <a:pt x="337825" y="359040"/>
                    <a:pt x="326176" y="327922"/>
                  </a:cubicBezTo>
                  <a:lnTo>
                    <a:pt x="211973" y="0"/>
                  </a:lnTo>
                  <a:lnTo>
                    <a:pt x="0" y="0"/>
                  </a:lnTo>
                  <a:cubicBezTo>
                    <a:pt x="2700" y="32443"/>
                    <a:pt x="126876" y="335423"/>
                    <a:pt x="143610" y="377256"/>
                  </a:cubicBezTo>
                  <a:cubicBezTo>
                    <a:pt x="156707" y="409999"/>
                    <a:pt x="167368" y="434640"/>
                    <a:pt x="179424" y="468636"/>
                  </a:cubicBezTo>
                  <a:lnTo>
                    <a:pt x="290714" y="751035"/>
                  </a:ln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27" name="Freeform: Shape 26">
              <a:extLst>
                <a:ext uri="{FF2B5EF4-FFF2-40B4-BE49-F238E27FC236}">
                  <a16:creationId xmlns:a16="http://schemas.microsoft.com/office/drawing/2014/main" id="{D90694DD-1F4E-8F41-3779-C04B46B06A50}"/>
                </a:ext>
              </a:extLst>
            </p:cNvPr>
            <p:cNvSpPr/>
            <p:nvPr/>
          </p:nvSpPr>
          <p:spPr>
            <a:xfrm>
              <a:off x="9068166" y="3696206"/>
              <a:ext cx="284660" cy="950880"/>
            </a:xfrm>
            <a:custGeom>
              <a:avLst/>
              <a:gdLst>
                <a:gd name="connsiteX0" fmla="*/ 0 w 284660"/>
                <a:gd name="connsiteY0" fmla="*/ 296767 h 950880"/>
                <a:gd name="connsiteX1" fmla="*/ 0 w 284660"/>
                <a:gd name="connsiteY1" fmla="*/ 654113 h 950880"/>
                <a:gd name="connsiteX2" fmla="*/ 207419 w 284660"/>
                <a:gd name="connsiteY2" fmla="*/ 882765 h 950880"/>
                <a:gd name="connsiteX3" fmla="*/ 284660 w 284660"/>
                <a:gd name="connsiteY3" fmla="*/ 950881 h 950880"/>
                <a:gd name="connsiteX4" fmla="*/ 284660 w 284660"/>
                <a:gd name="connsiteY4" fmla="*/ 0 h 950880"/>
                <a:gd name="connsiteX5" fmla="*/ 243763 w 284660"/>
                <a:gd name="connsiteY5" fmla="*/ 31772 h 950880"/>
                <a:gd name="connsiteX6" fmla="*/ 207719 w 284660"/>
                <a:gd name="connsiteY6" fmla="*/ 68398 h 950880"/>
                <a:gd name="connsiteX7" fmla="*/ 174182 w 284660"/>
                <a:gd name="connsiteY7" fmla="*/ 107548 h 950880"/>
                <a:gd name="connsiteX8" fmla="*/ 137785 w 284660"/>
                <a:gd name="connsiteY8" fmla="*/ 143839 h 950880"/>
                <a:gd name="connsiteX9" fmla="*/ 0 w 284660"/>
                <a:gd name="connsiteY9" fmla="*/ 296767 h 950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4660" h="950880">
                  <a:moveTo>
                    <a:pt x="0" y="296767"/>
                  </a:moveTo>
                  <a:lnTo>
                    <a:pt x="0" y="654113"/>
                  </a:lnTo>
                  <a:cubicBezTo>
                    <a:pt x="0" y="670582"/>
                    <a:pt x="188673" y="864179"/>
                    <a:pt x="207419" y="882765"/>
                  </a:cubicBezTo>
                  <a:cubicBezTo>
                    <a:pt x="227947" y="903117"/>
                    <a:pt x="256966" y="943503"/>
                    <a:pt x="284660" y="950881"/>
                  </a:cubicBezTo>
                  <a:lnTo>
                    <a:pt x="284660" y="0"/>
                  </a:lnTo>
                  <a:cubicBezTo>
                    <a:pt x="264467" y="5384"/>
                    <a:pt x="258201" y="17069"/>
                    <a:pt x="243763" y="31772"/>
                  </a:cubicBezTo>
                  <a:cubicBezTo>
                    <a:pt x="230966" y="44781"/>
                    <a:pt x="219280" y="54577"/>
                    <a:pt x="207719" y="68398"/>
                  </a:cubicBezTo>
                  <a:cubicBezTo>
                    <a:pt x="193404" y="85519"/>
                    <a:pt x="190703" y="91203"/>
                    <a:pt x="174182" y="107548"/>
                  </a:cubicBezTo>
                  <a:cubicBezTo>
                    <a:pt x="160555" y="121016"/>
                    <a:pt x="151376" y="130265"/>
                    <a:pt x="137785" y="143839"/>
                  </a:cubicBezTo>
                  <a:cubicBezTo>
                    <a:pt x="115386" y="166185"/>
                    <a:pt x="0" y="284606"/>
                    <a:pt x="0" y="296767"/>
                  </a:cubicBez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28" name="Freeform: Shape 27">
              <a:extLst>
                <a:ext uri="{FF2B5EF4-FFF2-40B4-BE49-F238E27FC236}">
                  <a16:creationId xmlns:a16="http://schemas.microsoft.com/office/drawing/2014/main" id="{24EECB5B-D2BD-48FE-D866-81293B72B848}"/>
                </a:ext>
              </a:extLst>
            </p:cNvPr>
            <p:cNvSpPr/>
            <p:nvPr/>
          </p:nvSpPr>
          <p:spPr>
            <a:xfrm>
              <a:off x="8613914" y="3690169"/>
              <a:ext cx="284660" cy="962989"/>
            </a:xfrm>
            <a:custGeom>
              <a:avLst/>
              <a:gdLst>
                <a:gd name="connsiteX0" fmla="*/ 0 w 284660"/>
                <a:gd name="connsiteY0" fmla="*/ 962972 h 962989"/>
                <a:gd name="connsiteX1" fmla="*/ 72670 w 284660"/>
                <a:gd name="connsiteY1" fmla="*/ 890302 h 962989"/>
                <a:gd name="connsiteX2" fmla="*/ 180254 w 284660"/>
                <a:gd name="connsiteY2" fmla="*/ 779842 h 962989"/>
                <a:gd name="connsiteX3" fmla="*/ 213367 w 284660"/>
                <a:gd name="connsiteY3" fmla="*/ 740286 h 962989"/>
                <a:gd name="connsiteX4" fmla="*/ 284660 w 284660"/>
                <a:gd name="connsiteY4" fmla="*/ 660150 h 962989"/>
                <a:gd name="connsiteX5" fmla="*/ 284660 w 284660"/>
                <a:gd name="connsiteY5" fmla="*/ 308876 h 962989"/>
                <a:gd name="connsiteX6" fmla="*/ 219581 w 284660"/>
                <a:gd name="connsiteY6" fmla="*/ 228599 h 962989"/>
                <a:gd name="connsiteX7" fmla="*/ 74117 w 284660"/>
                <a:gd name="connsiteY7" fmla="*/ 77294 h 962989"/>
                <a:gd name="connsiteX8" fmla="*/ 0 w 284660"/>
                <a:gd name="connsiteY8" fmla="*/ 0 h 962989"/>
                <a:gd name="connsiteX9" fmla="*/ 0 w 284660"/>
                <a:gd name="connsiteY9" fmla="*/ 962989 h 962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4660" h="962989">
                  <a:moveTo>
                    <a:pt x="0" y="962972"/>
                  </a:moveTo>
                  <a:cubicBezTo>
                    <a:pt x="24359" y="946662"/>
                    <a:pt x="54824" y="913690"/>
                    <a:pt x="72670" y="890302"/>
                  </a:cubicBezTo>
                  <a:cubicBezTo>
                    <a:pt x="100488" y="853853"/>
                    <a:pt x="147934" y="814791"/>
                    <a:pt x="180254" y="779842"/>
                  </a:cubicBezTo>
                  <a:cubicBezTo>
                    <a:pt x="194586" y="764344"/>
                    <a:pt x="197781" y="756048"/>
                    <a:pt x="213367" y="740286"/>
                  </a:cubicBezTo>
                  <a:cubicBezTo>
                    <a:pt x="228194" y="725300"/>
                    <a:pt x="284660" y="679831"/>
                    <a:pt x="284660" y="660150"/>
                  </a:cubicBezTo>
                  <a:lnTo>
                    <a:pt x="284660" y="308876"/>
                  </a:lnTo>
                  <a:cubicBezTo>
                    <a:pt x="284660" y="296132"/>
                    <a:pt x="231672" y="240549"/>
                    <a:pt x="219581" y="228599"/>
                  </a:cubicBezTo>
                  <a:lnTo>
                    <a:pt x="74117" y="77294"/>
                  </a:lnTo>
                  <a:cubicBezTo>
                    <a:pt x="53571" y="55089"/>
                    <a:pt x="32019" y="21446"/>
                    <a:pt x="0" y="0"/>
                  </a:cubicBezTo>
                  <a:lnTo>
                    <a:pt x="0" y="962989"/>
                  </a:ln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grpSp>
      <p:sp>
        <p:nvSpPr>
          <p:cNvPr id="3" name="Foliennummer">
            <a:extLst>
              <a:ext uri="{FF2B5EF4-FFF2-40B4-BE49-F238E27FC236}">
                <a16:creationId xmlns:a16="http://schemas.microsoft.com/office/drawing/2014/main" id="{02718E19-7761-C9F7-470C-6B1434FB6F7F}"/>
              </a:ext>
            </a:extLst>
          </p:cNvPr>
          <p:cNvSpPr txBox="1">
            <a:spLocks noGrp="1"/>
          </p:cNvSpPr>
          <p:nvPr>
            <p:ph type="sldNum" sz="quarter" idx="4"/>
          </p:nvPr>
        </p:nvSpPr>
        <p:spPr>
          <a:xfrm>
            <a:off x="23623411" y="12982484"/>
            <a:ext cx="1001083" cy="590545"/>
          </a:xfrm>
          <a:prstGeom prst="rect">
            <a:avLst/>
          </a:prstGeom>
          <a:ln w="12700">
            <a:miter lim="400000"/>
          </a:ln>
        </p:spPr>
        <p:txBody>
          <a:bodyPr wrap="square" lIns="71437" tIns="71437" rIns="71437" bIns="71437">
            <a:spAutoFit/>
          </a:bodyPr>
          <a:lstStyle>
            <a:lvl1pPr algn="l">
              <a:lnSpc>
                <a:spcPct val="100000"/>
              </a:lnSpc>
              <a:defRPr sz="2900">
                <a:solidFill>
                  <a:schemeClr val="tx2"/>
                </a:solidFill>
                <a:latin typeface="Poppins" panose="00000500000000000000" pitchFamily="2" charset="0"/>
                <a:ea typeface="Helvetica Neue Light"/>
                <a:cs typeface="Helvetica Neue Light"/>
                <a:sym typeface="Helvetica Neue Light"/>
              </a:defRPr>
            </a:lvl1pPr>
          </a:lstStyle>
          <a:p>
            <a:fld id="{86CB4B4D-7CA3-9044-876B-883B54F8677D}" type="slidenum">
              <a:rPr lang="id-ID" smtClean="0"/>
              <a:pPr/>
              <a:t>‹#›</a:t>
            </a:fld>
            <a:endParaRPr lang="id-ID" dirty="0"/>
          </a:p>
        </p:txBody>
      </p:sp>
    </p:spTree>
    <p:extLst>
      <p:ext uri="{BB962C8B-B14F-4D97-AF65-F5344CB8AC3E}">
        <p14:creationId xmlns:p14="http://schemas.microsoft.com/office/powerpoint/2010/main" val="1553966499"/>
      </p:ext>
    </p:extLst>
  </p:cSld>
  <p:clrMap bg1="lt1" tx1="dk1" bg2="lt2" tx2="dk2" accent1="accent1" accent2="accent2" accent3="accent3" accent4="accent4" accent5="accent5" accent6="accent6" hlink="hlink" folHlink="folHlink"/>
  <p:sldLayoutIdLst>
    <p:sldLayoutId id="2147483703" r:id="rId1"/>
    <p:sldLayoutId id="2147483721" r:id="rId2"/>
    <p:sldLayoutId id="2147483724" r:id="rId3"/>
    <p:sldLayoutId id="2147483720" r:id="rId4"/>
    <p:sldLayoutId id="2147483727" r:id="rId5"/>
    <p:sldLayoutId id="2147483716" r:id="rId6"/>
    <p:sldLayoutId id="2147483722" r:id="rId7"/>
    <p:sldLayoutId id="2147483723" r:id="rId8"/>
  </p:sldLayoutIdLst>
  <p:hf hdr="0" ftr="0" dt="0"/>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320" userDrawn="1">
          <p15:clr>
            <a:srgbClr val="F26B43"/>
          </p15:clr>
        </p15:guide>
        <p15:guide id="2" pos="77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34441" y="549279"/>
            <a:ext cx="22219921" cy="1422162"/>
          </a:xfrm>
          <a:prstGeom prst="rect">
            <a:avLst/>
          </a:prstGeom>
        </p:spPr>
        <p:txBody>
          <a:bodyPr vert="horz" lIns="0" tIns="60949" rIns="0" bIns="60949" rtlCol="0" anchor="ctr">
            <a:normAutofit/>
          </a:bodyPr>
          <a:lstStyle/>
          <a:p>
            <a:r>
              <a:rPr lang="en-US"/>
              <a:t>Click to edit Master title style</a:t>
            </a:r>
          </a:p>
        </p:txBody>
      </p:sp>
      <p:sp>
        <p:nvSpPr>
          <p:cNvPr id="3" name="Text Placeholder 2"/>
          <p:cNvSpPr>
            <a:spLocks noGrp="1"/>
          </p:cNvSpPr>
          <p:nvPr>
            <p:ph type="body" idx="1"/>
          </p:nvPr>
        </p:nvSpPr>
        <p:spPr>
          <a:xfrm>
            <a:off x="1234441" y="2276851"/>
            <a:ext cx="22219921" cy="9975478"/>
          </a:xfrm>
          <a:prstGeom prst="rect">
            <a:avLst/>
          </a:prstGeom>
        </p:spPr>
        <p:txBody>
          <a:bodyPr vert="horz" lIns="0" tIns="60949" rIns="0"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234440" y="12712703"/>
            <a:ext cx="5760720" cy="730250"/>
          </a:xfrm>
          <a:prstGeom prst="rect">
            <a:avLst/>
          </a:prstGeom>
        </p:spPr>
        <p:txBody>
          <a:bodyPr vert="horz" lIns="0" tIns="60949" rIns="0" bIns="60949" rtlCol="0" anchor="ctr"/>
          <a:lstStyle>
            <a:lvl1pPr algn="l">
              <a:defRPr sz="3200">
                <a:solidFill>
                  <a:schemeClr val="tx1">
                    <a:tint val="75000"/>
                  </a:schemeClr>
                </a:solidFill>
              </a:defRPr>
            </a:lvl1pPr>
          </a:lstStyle>
          <a:p>
            <a:fld id="{425404F2-BE9A-4460-8815-8F645183555F}" type="datetimeFigureOut">
              <a:rPr lang="en-US" smtClean="0"/>
              <a:pPr/>
              <a:t>1/14/25</a:t>
            </a:fld>
            <a:endParaRPr lang="en-US"/>
          </a:p>
        </p:txBody>
      </p:sp>
      <p:sp>
        <p:nvSpPr>
          <p:cNvPr id="5" name="Footer Placeholder 4"/>
          <p:cNvSpPr>
            <a:spLocks noGrp="1"/>
          </p:cNvSpPr>
          <p:nvPr>
            <p:ph type="ftr" sz="quarter" idx="3"/>
          </p:nvPr>
        </p:nvSpPr>
        <p:spPr>
          <a:xfrm>
            <a:off x="8435341" y="12712703"/>
            <a:ext cx="7818121" cy="730250"/>
          </a:xfrm>
          <a:prstGeom prst="rect">
            <a:avLst/>
          </a:prstGeom>
        </p:spPr>
        <p:txBody>
          <a:bodyPr vert="horz" lIns="0" tIns="60949" rIns="0" bIns="60949" rtlCol="0" anchor="ctr"/>
          <a:lstStyle>
            <a:lvl1pPr algn="ctr">
              <a:defRPr sz="3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7693642" y="12712703"/>
            <a:ext cx="5760720" cy="730250"/>
          </a:xfrm>
          <a:prstGeom prst="rect">
            <a:avLst/>
          </a:prstGeom>
        </p:spPr>
        <p:txBody>
          <a:bodyPr vert="horz" lIns="0" tIns="60949" rIns="0" bIns="60949" rtlCol="0" anchor="ctr"/>
          <a:lstStyle>
            <a:lvl1pPr algn="r">
              <a:defRPr sz="3200">
                <a:solidFill>
                  <a:schemeClr val="tx1">
                    <a:tint val="75000"/>
                  </a:schemeClr>
                </a:solidFill>
              </a:defRPr>
            </a:lvl1pPr>
          </a:lstStyle>
          <a:p>
            <a:fld id="{96E69268-9C8B-4EBF-A9EE-DC5DC2D48DC3}" type="slidenum">
              <a:rPr lang="en-US" smtClean="0"/>
              <a:pPr/>
              <a:t>‹#›</a:t>
            </a:fld>
            <a:endParaRPr lang="en-US"/>
          </a:p>
        </p:txBody>
      </p:sp>
    </p:spTree>
    <p:extLst>
      <p:ext uri="{BB962C8B-B14F-4D97-AF65-F5344CB8AC3E}">
        <p14:creationId xmlns:p14="http://schemas.microsoft.com/office/powerpoint/2010/main" val="47087051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Lst>
  <p:txStyles>
    <p:titleStyle>
      <a:lvl1pPr algn="l" defTabSz="2437974" rtl="0" eaLnBrk="1" latinLnBrk="0" hangingPunct="1">
        <a:spcBef>
          <a:spcPct val="0"/>
        </a:spcBef>
        <a:buNone/>
        <a:defRPr sz="7200" kern="1200">
          <a:solidFill>
            <a:schemeClr val="tx1"/>
          </a:solidFill>
          <a:latin typeface="+mj-lt"/>
          <a:ea typeface="+mj-ea"/>
          <a:cs typeface="+mj-cs"/>
        </a:defRPr>
      </a:lvl1pPr>
    </p:titleStyle>
    <p:bodyStyle>
      <a:lvl1pPr marL="914240" indent="-914240" algn="l" defTabSz="2437974" rtl="0" eaLnBrk="1" latinLnBrk="0" hangingPunct="1">
        <a:spcBef>
          <a:spcPct val="20000"/>
        </a:spcBef>
        <a:buFont typeface="Arial" pitchFamily="34" charset="0"/>
        <a:buChar char="•"/>
        <a:defRPr sz="7200" kern="1200">
          <a:solidFill>
            <a:schemeClr val="tx1"/>
          </a:solidFill>
          <a:latin typeface="+mj-lt"/>
          <a:ea typeface="+mn-ea"/>
          <a:cs typeface="+mn-cs"/>
        </a:defRPr>
      </a:lvl1pPr>
      <a:lvl2pPr marL="1980854" indent="-761866" algn="l" defTabSz="2437974" rtl="0" eaLnBrk="1" latinLnBrk="0" hangingPunct="1">
        <a:spcBef>
          <a:spcPct val="20000"/>
        </a:spcBef>
        <a:buFont typeface="Arial" pitchFamily="34" charset="0"/>
        <a:buChar char="–"/>
        <a:defRPr sz="6400" kern="1200">
          <a:solidFill>
            <a:schemeClr val="tx1"/>
          </a:solidFill>
          <a:latin typeface="+mj-lt"/>
          <a:ea typeface="+mn-ea"/>
          <a:cs typeface="+mn-cs"/>
        </a:defRPr>
      </a:lvl2pPr>
      <a:lvl3pPr marL="3047466" indent="-609494" algn="l" defTabSz="2437974" rtl="0" eaLnBrk="1" latinLnBrk="0" hangingPunct="1">
        <a:spcBef>
          <a:spcPct val="20000"/>
        </a:spcBef>
        <a:buFont typeface="Arial" pitchFamily="34" charset="0"/>
        <a:buChar char="•"/>
        <a:defRPr sz="4800" kern="1200">
          <a:solidFill>
            <a:schemeClr val="tx1"/>
          </a:solidFill>
          <a:latin typeface="+mj-lt"/>
          <a:ea typeface="+mn-ea"/>
          <a:cs typeface="+mn-cs"/>
        </a:defRPr>
      </a:lvl3pPr>
      <a:lvl4pPr marL="4266454" indent="-609494" algn="l" defTabSz="2437974" rtl="0" eaLnBrk="1" latinLnBrk="0" hangingPunct="1">
        <a:spcBef>
          <a:spcPct val="20000"/>
        </a:spcBef>
        <a:buFont typeface="Arial" pitchFamily="34" charset="0"/>
        <a:buChar char="–"/>
        <a:defRPr sz="4000" kern="1200">
          <a:solidFill>
            <a:schemeClr val="tx1"/>
          </a:solidFill>
          <a:latin typeface="+mj-lt"/>
          <a:ea typeface="+mn-ea"/>
          <a:cs typeface="+mn-cs"/>
        </a:defRPr>
      </a:lvl4pPr>
      <a:lvl5pPr marL="5485440" indent="-609494" algn="l" defTabSz="2437974" rtl="0" eaLnBrk="1" latinLnBrk="0" hangingPunct="1">
        <a:spcBef>
          <a:spcPct val="20000"/>
        </a:spcBef>
        <a:buFont typeface="Arial" pitchFamily="34" charset="0"/>
        <a:buChar char="»"/>
        <a:defRPr sz="4000" kern="1200">
          <a:solidFill>
            <a:schemeClr val="tx1"/>
          </a:solidFill>
          <a:latin typeface="+mj-lt"/>
          <a:ea typeface="+mn-ea"/>
          <a:cs typeface="+mn-cs"/>
        </a:defRPr>
      </a:lvl5pPr>
      <a:lvl6pPr marL="6704426" indent="-609494" algn="l" defTabSz="2437974" rtl="0" eaLnBrk="1" latinLnBrk="0" hangingPunct="1">
        <a:spcBef>
          <a:spcPct val="20000"/>
        </a:spcBef>
        <a:buFont typeface="Arial" pitchFamily="34" charset="0"/>
        <a:buChar char="•"/>
        <a:defRPr sz="5400" kern="1200">
          <a:solidFill>
            <a:schemeClr val="tx1"/>
          </a:solidFill>
          <a:latin typeface="+mn-lt"/>
          <a:ea typeface="+mn-ea"/>
          <a:cs typeface="+mn-cs"/>
        </a:defRPr>
      </a:lvl6pPr>
      <a:lvl7pPr marL="7923414" indent="-609494" algn="l" defTabSz="2437974" rtl="0" eaLnBrk="1" latinLnBrk="0" hangingPunct="1">
        <a:spcBef>
          <a:spcPct val="20000"/>
        </a:spcBef>
        <a:buFont typeface="Arial" pitchFamily="34" charset="0"/>
        <a:buChar char="•"/>
        <a:defRPr sz="5400" kern="1200">
          <a:solidFill>
            <a:schemeClr val="tx1"/>
          </a:solidFill>
          <a:latin typeface="+mn-lt"/>
          <a:ea typeface="+mn-ea"/>
          <a:cs typeface="+mn-cs"/>
        </a:defRPr>
      </a:lvl7pPr>
      <a:lvl8pPr marL="9142400" indent="-609494" algn="l" defTabSz="2437974" rtl="0" eaLnBrk="1" latinLnBrk="0" hangingPunct="1">
        <a:spcBef>
          <a:spcPct val="20000"/>
        </a:spcBef>
        <a:buFont typeface="Arial" pitchFamily="34" charset="0"/>
        <a:buChar char="•"/>
        <a:defRPr sz="5400" kern="1200">
          <a:solidFill>
            <a:schemeClr val="tx1"/>
          </a:solidFill>
          <a:latin typeface="+mn-lt"/>
          <a:ea typeface="+mn-ea"/>
          <a:cs typeface="+mn-cs"/>
        </a:defRPr>
      </a:lvl8pPr>
      <a:lvl9pPr marL="10361386" indent="-609494" algn="l" defTabSz="2437974" rtl="0" eaLnBrk="1" latinLnBrk="0" hangingPunct="1">
        <a:spcBef>
          <a:spcPct val="20000"/>
        </a:spcBef>
        <a:buFont typeface="Arial" pitchFamily="34" charset="0"/>
        <a:buChar char="•"/>
        <a:defRPr sz="5400" kern="1200">
          <a:solidFill>
            <a:schemeClr val="tx1"/>
          </a:solidFill>
          <a:latin typeface="+mn-lt"/>
          <a:ea typeface="+mn-ea"/>
          <a:cs typeface="+mn-cs"/>
        </a:defRPr>
      </a:lvl9pPr>
    </p:bodyStyle>
    <p:otherStyle>
      <a:defPPr>
        <a:defRPr lang="en-US"/>
      </a:defPPr>
      <a:lvl1pPr marL="0" algn="l" defTabSz="2437974" rtl="0" eaLnBrk="1" latinLnBrk="0" hangingPunct="1">
        <a:defRPr sz="4800" kern="1200">
          <a:solidFill>
            <a:schemeClr val="tx1"/>
          </a:solidFill>
          <a:latin typeface="+mn-lt"/>
          <a:ea typeface="+mn-ea"/>
          <a:cs typeface="+mn-cs"/>
        </a:defRPr>
      </a:lvl1pPr>
      <a:lvl2pPr marL="1218986" algn="l" defTabSz="2437974" rtl="0" eaLnBrk="1" latinLnBrk="0" hangingPunct="1">
        <a:defRPr sz="4800" kern="1200">
          <a:solidFill>
            <a:schemeClr val="tx1"/>
          </a:solidFill>
          <a:latin typeface="+mn-lt"/>
          <a:ea typeface="+mn-ea"/>
          <a:cs typeface="+mn-cs"/>
        </a:defRPr>
      </a:lvl2pPr>
      <a:lvl3pPr marL="2437974" algn="l" defTabSz="2437974" rtl="0" eaLnBrk="1" latinLnBrk="0" hangingPunct="1">
        <a:defRPr sz="4800" kern="1200">
          <a:solidFill>
            <a:schemeClr val="tx1"/>
          </a:solidFill>
          <a:latin typeface="+mn-lt"/>
          <a:ea typeface="+mn-ea"/>
          <a:cs typeface="+mn-cs"/>
        </a:defRPr>
      </a:lvl3pPr>
      <a:lvl4pPr marL="3656960" algn="l" defTabSz="2437974" rtl="0" eaLnBrk="1" latinLnBrk="0" hangingPunct="1">
        <a:defRPr sz="4800" kern="1200">
          <a:solidFill>
            <a:schemeClr val="tx1"/>
          </a:solidFill>
          <a:latin typeface="+mn-lt"/>
          <a:ea typeface="+mn-ea"/>
          <a:cs typeface="+mn-cs"/>
        </a:defRPr>
      </a:lvl4pPr>
      <a:lvl5pPr marL="4875946" algn="l" defTabSz="2437974" rtl="0" eaLnBrk="1" latinLnBrk="0" hangingPunct="1">
        <a:defRPr sz="4800" kern="1200">
          <a:solidFill>
            <a:schemeClr val="tx1"/>
          </a:solidFill>
          <a:latin typeface="+mn-lt"/>
          <a:ea typeface="+mn-ea"/>
          <a:cs typeface="+mn-cs"/>
        </a:defRPr>
      </a:lvl5pPr>
      <a:lvl6pPr marL="6094934" algn="l" defTabSz="2437974" rtl="0" eaLnBrk="1" latinLnBrk="0" hangingPunct="1">
        <a:defRPr sz="4800" kern="1200">
          <a:solidFill>
            <a:schemeClr val="tx1"/>
          </a:solidFill>
          <a:latin typeface="+mn-lt"/>
          <a:ea typeface="+mn-ea"/>
          <a:cs typeface="+mn-cs"/>
        </a:defRPr>
      </a:lvl6pPr>
      <a:lvl7pPr marL="7313920" algn="l" defTabSz="2437974" rtl="0" eaLnBrk="1" latinLnBrk="0" hangingPunct="1">
        <a:defRPr sz="4800" kern="1200">
          <a:solidFill>
            <a:schemeClr val="tx1"/>
          </a:solidFill>
          <a:latin typeface="+mn-lt"/>
          <a:ea typeface="+mn-ea"/>
          <a:cs typeface="+mn-cs"/>
        </a:defRPr>
      </a:lvl7pPr>
      <a:lvl8pPr marL="8532906" algn="l" defTabSz="2437974" rtl="0" eaLnBrk="1" latinLnBrk="0" hangingPunct="1">
        <a:defRPr sz="4800" kern="1200">
          <a:solidFill>
            <a:schemeClr val="tx1"/>
          </a:solidFill>
          <a:latin typeface="+mn-lt"/>
          <a:ea typeface="+mn-ea"/>
          <a:cs typeface="+mn-cs"/>
        </a:defRPr>
      </a:lvl8pPr>
      <a:lvl9pPr marL="9751894" algn="l" defTabSz="2437974" rtl="0" eaLnBrk="1" latinLnBrk="0" hangingPunct="1">
        <a:defRPr sz="4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2DF1EC1-B802-311D-7283-EAACA58B7547}"/>
              </a:ext>
            </a:extLst>
          </p:cNvPr>
          <p:cNvSpPr/>
          <p:nvPr/>
        </p:nvSpPr>
        <p:spPr>
          <a:xfrm>
            <a:off x="0" y="0"/>
            <a:ext cx="24688800" cy="13716000"/>
          </a:xfrm>
          <a:prstGeom prst="rect">
            <a:avLst/>
          </a:prstGeom>
          <a:gradFill>
            <a:gsLst>
              <a:gs pos="53000">
                <a:srgbClr val="000000">
                  <a:alpha val="88000"/>
                </a:srgbClr>
              </a:gs>
              <a:gs pos="0">
                <a:schemeClr val="tx1">
                  <a:alpha val="89000"/>
                </a:schemeClr>
              </a:gs>
              <a:gs pos="100000">
                <a:schemeClr val="tx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5190DD3D-49FF-C533-E245-9A4146303E77}"/>
              </a:ext>
            </a:extLst>
          </p:cNvPr>
          <p:cNvGrpSpPr/>
          <p:nvPr/>
        </p:nvGrpSpPr>
        <p:grpSpPr>
          <a:xfrm>
            <a:off x="5432612" y="6102754"/>
            <a:ext cx="13823576" cy="3783564"/>
            <a:chOff x="5432612" y="3509112"/>
            <a:chExt cx="13823576" cy="3783564"/>
          </a:xfrm>
        </p:grpSpPr>
        <p:grpSp>
          <p:nvGrpSpPr>
            <p:cNvPr id="3" name="Group 2">
              <a:extLst>
                <a:ext uri="{FF2B5EF4-FFF2-40B4-BE49-F238E27FC236}">
                  <a16:creationId xmlns:a16="http://schemas.microsoft.com/office/drawing/2014/main" id="{6DA92A67-3618-A4ED-BE52-0449F8C54B1B}"/>
                </a:ext>
              </a:extLst>
            </p:cNvPr>
            <p:cNvGrpSpPr/>
            <p:nvPr/>
          </p:nvGrpSpPr>
          <p:grpSpPr>
            <a:xfrm>
              <a:off x="5432612" y="3509112"/>
              <a:ext cx="13823576" cy="2483948"/>
              <a:chOff x="5432613" y="5090874"/>
              <a:chExt cx="13823576" cy="2483948"/>
            </a:xfrm>
          </p:grpSpPr>
          <p:sp>
            <p:nvSpPr>
              <p:cNvPr id="14" name="Title 1">
                <a:extLst>
                  <a:ext uri="{FF2B5EF4-FFF2-40B4-BE49-F238E27FC236}">
                    <a16:creationId xmlns:a16="http://schemas.microsoft.com/office/drawing/2014/main" id="{0B65A3E5-3A2A-F116-BB9C-1995A73930A5}"/>
                  </a:ext>
                </a:extLst>
              </p:cNvPr>
              <p:cNvSpPr txBox="1">
                <a:spLocks/>
              </p:cNvSpPr>
              <p:nvPr/>
            </p:nvSpPr>
            <p:spPr>
              <a:xfrm>
                <a:off x="5432613" y="5090874"/>
                <a:ext cx="13823576" cy="2483948"/>
              </a:xfrm>
              <a:prstGeom prst="rect">
                <a:avLst/>
              </a:prstGeom>
            </p:spPr>
            <p:txBody>
              <a:bodyPr/>
              <a:lst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a:lstStyle>
              <a:p>
                <a:pPr algn="ctr">
                  <a:lnSpc>
                    <a:spcPct val="100000"/>
                  </a:lnSpc>
                </a:pPr>
                <a:r>
                  <a:rPr lang="en-US" sz="6400" b="1" dirty="0">
                    <a:solidFill>
                      <a:schemeClr val="bg1"/>
                    </a:solidFill>
                    <a:latin typeface="Poppins" panose="00000500000000000000" pitchFamily="2" charset="0"/>
                    <a:cs typeface="Poppins" panose="00000500000000000000" pitchFamily="2" charset="0"/>
                  </a:rPr>
                  <a:t>Moving For The Next Generation</a:t>
                </a:r>
              </a:p>
            </p:txBody>
          </p:sp>
          <p:sp>
            <p:nvSpPr>
              <p:cNvPr id="15" name="Text Placeholder 6">
                <a:extLst>
                  <a:ext uri="{FF2B5EF4-FFF2-40B4-BE49-F238E27FC236}">
                    <a16:creationId xmlns:a16="http://schemas.microsoft.com/office/drawing/2014/main" id="{D897C4FD-3206-8A36-68B0-9E167D4E90F6}"/>
                  </a:ext>
                </a:extLst>
              </p:cNvPr>
              <p:cNvSpPr txBox="1">
                <a:spLocks/>
              </p:cNvSpPr>
              <p:nvPr/>
            </p:nvSpPr>
            <p:spPr>
              <a:xfrm>
                <a:off x="7821210" y="6390490"/>
                <a:ext cx="9046383" cy="1116425"/>
              </a:xfrm>
              <a:prstGeom prst="rect">
                <a:avLst/>
              </a:prstGeom>
            </p:spPr>
            <p:txBody>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gn="ctr">
                  <a:lnSpc>
                    <a:spcPct val="100000"/>
                  </a:lnSpc>
                  <a:buNone/>
                </a:pPr>
                <a:r>
                  <a:rPr lang="en-US" sz="3600" dirty="0">
                    <a:solidFill>
                      <a:srgbClr val="7A85AA"/>
                    </a:solidFill>
                    <a:latin typeface="Segoe UI" panose="020B0502040204020203" pitchFamily="34" charset="0"/>
                    <a:cs typeface="Segoe UI" panose="020B0502040204020203" pitchFamily="34" charset="0"/>
                  </a:rPr>
                  <a:t>Sales Playbook Presentation</a:t>
                </a:r>
              </a:p>
            </p:txBody>
          </p:sp>
        </p:grpSp>
        <p:sp>
          <p:nvSpPr>
            <p:cNvPr id="8" name="Google Shape;60;p14">
              <a:extLst>
                <a:ext uri="{FF2B5EF4-FFF2-40B4-BE49-F238E27FC236}">
                  <a16:creationId xmlns:a16="http://schemas.microsoft.com/office/drawing/2014/main" id="{A397CCF2-E0BB-0102-529F-E00AF40D253C}"/>
                </a:ext>
              </a:extLst>
            </p:cNvPr>
            <p:cNvSpPr txBox="1">
              <a:spLocks/>
            </p:cNvSpPr>
            <p:nvPr/>
          </p:nvSpPr>
          <p:spPr>
            <a:xfrm>
              <a:off x="9261088" y="6536861"/>
              <a:ext cx="6166625" cy="755815"/>
            </a:xfrm>
            <a:prstGeom prst="rect">
              <a:avLst/>
            </a:prstGeom>
          </p:spPr>
          <p:txBody>
            <a:bodyPr spcFirstLastPara="1" wrap="square" lIns="91425" tIns="91425" rIns="91425" bIns="91425" anchor="t" anchorCtr="0">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gn="ctr">
                <a:lnSpc>
                  <a:spcPct val="100000"/>
                </a:lnSpc>
                <a:spcBef>
                  <a:spcPts val="0"/>
                </a:spcBef>
                <a:spcAft>
                  <a:spcPts val="1200"/>
                </a:spcAft>
                <a:buFont typeface="Arial" panose="020B0604020202020204" pitchFamily="34" charset="0"/>
                <a:buNone/>
              </a:pPr>
              <a:endParaRPr lang="en-US" sz="4000" b="1" dirty="0">
                <a:solidFill>
                  <a:schemeClr val="bg1"/>
                </a:solidFill>
                <a:latin typeface="Poppins" panose="00000500000000000000" pitchFamily="2" charset="0"/>
                <a:ea typeface="Open Sans" panose="020B0606030504020204" pitchFamily="34" charset="0"/>
                <a:cs typeface="Poppins" panose="00000500000000000000" pitchFamily="2" charset="0"/>
              </a:endParaRPr>
            </a:p>
          </p:txBody>
        </p:sp>
      </p:grpSp>
      <p:cxnSp>
        <p:nvCxnSpPr>
          <p:cNvPr id="5" name="Straight Connector 4">
            <a:extLst>
              <a:ext uri="{FF2B5EF4-FFF2-40B4-BE49-F238E27FC236}">
                <a16:creationId xmlns:a16="http://schemas.microsoft.com/office/drawing/2014/main" id="{6B9FCDB7-8557-8D64-3960-4A8DD31EA8C5}"/>
              </a:ext>
            </a:extLst>
          </p:cNvPr>
          <p:cNvCxnSpPr>
            <a:cxnSpLocks/>
          </p:cNvCxnSpPr>
          <p:nvPr/>
        </p:nvCxnSpPr>
        <p:spPr>
          <a:xfrm>
            <a:off x="9887862" y="5555411"/>
            <a:ext cx="491307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1" name="Graphic 9">
            <a:extLst>
              <a:ext uri="{FF2B5EF4-FFF2-40B4-BE49-F238E27FC236}">
                <a16:creationId xmlns:a16="http://schemas.microsoft.com/office/drawing/2014/main" id="{A910D925-AAF6-9F6A-8E24-C0155EAE0059}"/>
              </a:ext>
            </a:extLst>
          </p:cNvPr>
          <p:cNvGrpSpPr/>
          <p:nvPr/>
        </p:nvGrpSpPr>
        <p:grpSpPr>
          <a:xfrm>
            <a:off x="8713455" y="3387853"/>
            <a:ext cx="7262666" cy="1567586"/>
            <a:chOff x="8177842" y="3272245"/>
            <a:chExt cx="8333892" cy="1798802"/>
          </a:xfrm>
          <a:solidFill>
            <a:schemeClr val="accent2"/>
          </a:solidFill>
        </p:grpSpPr>
        <p:sp>
          <p:nvSpPr>
            <p:cNvPr id="12" name="Freeform: Shape 11">
              <a:extLst>
                <a:ext uri="{FF2B5EF4-FFF2-40B4-BE49-F238E27FC236}">
                  <a16:creationId xmlns:a16="http://schemas.microsoft.com/office/drawing/2014/main" id="{761F4388-79A2-70DE-76DB-3ABADB9F287E}"/>
                </a:ext>
              </a:extLst>
            </p:cNvPr>
            <p:cNvSpPr/>
            <p:nvPr/>
          </p:nvSpPr>
          <p:spPr>
            <a:xfrm>
              <a:off x="13598480" y="3584216"/>
              <a:ext cx="1132569" cy="1112823"/>
            </a:xfrm>
            <a:custGeom>
              <a:avLst/>
              <a:gdLst>
                <a:gd name="connsiteX0" fmla="*/ 18 w 1132569"/>
                <a:gd name="connsiteY0" fmla="*/ 1111323 h 1112823"/>
                <a:gd name="connsiteX1" fmla="*/ 211991 w 1132569"/>
                <a:gd name="connsiteY1" fmla="*/ 1111323 h 1112823"/>
                <a:gd name="connsiteX2" fmla="*/ 211991 w 1132569"/>
                <a:gd name="connsiteY2" fmla="*/ 469336 h 1112823"/>
                <a:gd name="connsiteX3" fmla="*/ 445568 w 1132569"/>
                <a:gd name="connsiteY3" fmla="*/ 853529 h 1112823"/>
                <a:gd name="connsiteX4" fmla="*/ 587484 w 1132569"/>
                <a:gd name="connsiteY4" fmla="*/ 978092 h 1112823"/>
                <a:gd name="connsiteX5" fmla="*/ 679482 w 1132569"/>
                <a:gd name="connsiteY5" fmla="*/ 864155 h 1112823"/>
                <a:gd name="connsiteX6" fmla="*/ 756741 w 1132569"/>
                <a:gd name="connsiteY6" fmla="*/ 735496 h 1112823"/>
                <a:gd name="connsiteX7" fmla="*/ 914543 w 1132569"/>
                <a:gd name="connsiteY7" fmla="*/ 475408 h 1112823"/>
                <a:gd name="connsiteX8" fmla="*/ 914490 w 1132569"/>
                <a:gd name="connsiteY8" fmla="*/ 1044778 h 1112823"/>
                <a:gd name="connsiteX9" fmla="*/ 1114407 w 1132569"/>
                <a:gd name="connsiteY9" fmla="*/ 1111358 h 1112823"/>
                <a:gd name="connsiteX10" fmla="*/ 1132570 w 1132569"/>
                <a:gd name="connsiteY10" fmla="*/ 1093195 h 1112823"/>
                <a:gd name="connsiteX11" fmla="*/ 1132570 w 1132569"/>
                <a:gd name="connsiteY11" fmla="*/ 21175 h 1112823"/>
                <a:gd name="connsiteX12" fmla="*/ 1114407 w 1132569"/>
                <a:gd name="connsiteY12" fmla="*/ 3012 h 1112823"/>
                <a:gd name="connsiteX13" fmla="*/ 909618 w 1132569"/>
                <a:gd name="connsiteY13" fmla="*/ 76829 h 1112823"/>
                <a:gd name="connsiteX14" fmla="*/ 589408 w 1132569"/>
                <a:gd name="connsiteY14" fmla="*/ 616651 h 1112823"/>
                <a:gd name="connsiteX15" fmla="*/ 578076 w 1132569"/>
                <a:gd name="connsiteY15" fmla="*/ 635591 h 1112823"/>
                <a:gd name="connsiteX16" fmla="*/ 563267 w 1132569"/>
                <a:gd name="connsiteY16" fmla="*/ 657108 h 1112823"/>
                <a:gd name="connsiteX17" fmla="*/ 542491 w 1132569"/>
                <a:gd name="connsiteY17" fmla="*/ 617322 h 1112823"/>
                <a:gd name="connsiteX18" fmla="*/ 272305 w 1132569"/>
                <a:gd name="connsiteY18" fmla="*/ 160707 h 1112823"/>
                <a:gd name="connsiteX19" fmla="*/ 0 w 1132569"/>
                <a:gd name="connsiteY19" fmla="*/ 2994 h 1112823"/>
                <a:gd name="connsiteX20" fmla="*/ 0 w 1132569"/>
                <a:gd name="connsiteY20" fmla="*/ 1111340 h 1112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32569" h="1112823">
                  <a:moveTo>
                    <a:pt x="18" y="1111323"/>
                  </a:moveTo>
                  <a:lnTo>
                    <a:pt x="211991" y="1111323"/>
                  </a:lnTo>
                  <a:lnTo>
                    <a:pt x="211991" y="469336"/>
                  </a:lnTo>
                  <a:cubicBezTo>
                    <a:pt x="226447" y="479926"/>
                    <a:pt x="425817" y="820663"/>
                    <a:pt x="445568" y="853529"/>
                  </a:cubicBezTo>
                  <a:cubicBezTo>
                    <a:pt x="532395" y="997897"/>
                    <a:pt x="500781" y="978092"/>
                    <a:pt x="587484" y="978092"/>
                  </a:cubicBezTo>
                  <a:cubicBezTo>
                    <a:pt x="624392" y="978092"/>
                    <a:pt x="647674" y="916861"/>
                    <a:pt x="679482" y="864155"/>
                  </a:cubicBezTo>
                  <a:cubicBezTo>
                    <a:pt x="706047" y="820151"/>
                    <a:pt x="731217" y="778141"/>
                    <a:pt x="756741" y="735496"/>
                  </a:cubicBezTo>
                  <a:lnTo>
                    <a:pt x="914543" y="475408"/>
                  </a:lnTo>
                  <a:lnTo>
                    <a:pt x="914490" y="1044778"/>
                  </a:lnTo>
                  <a:cubicBezTo>
                    <a:pt x="913695" y="1128603"/>
                    <a:pt x="883882" y="1111358"/>
                    <a:pt x="1114407" y="1111358"/>
                  </a:cubicBezTo>
                  <a:cubicBezTo>
                    <a:pt x="1128369" y="1111358"/>
                    <a:pt x="1132570" y="1107139"/>
                    <a:pt x="1132570" y="1093195"/>
                  </a:cubicBezTo>
                  <a:lnTo>
                    <a:pt x="1132570" y="21175"/>
                  </a:lnTo>
                  <a:cubicBezTo>
                    <a:pt x="1132570" y="7213"/>
                    <a:pt x="1128351" y="3012"/>
                    <a:pt x="1114407" y="3012"/>
                  </a:cubicBezTo>
                  <a:cubicBezTo>
                    <a:pt x="913730" y="3012"/>
                    <a:pt x="967178" y="-18469"/>
                    <a:pt x="909618" y="76829"/>
                  </a:cubicBezTo>
                  <a:lnTo>
                    <a:pt x="589408" y="616651"/>
                  </a:lnTo>
                  <a:cubicBezTo>
                    <a:pt x="583689" y="626289"/>
                    <a:pt x="583936" y="626183"/>
                    <a:pt x="578076" y="635591"/>
                  </a:cubicBezTo>
                  <a:lnTo>
                    <a:pt x="563267" y="657108"/>
                  </a:lnTo>
                  <a:cubicBezTo>
                    <a:pt x="559295" y="642245"/>
                    <a:pt x="551281" y="631637"/>
                    <a:pt x="542491" y="617322"/>
                  </a:cubicBezTo>
                  <a:lnTo>
                    <a:pt x="272305" y="160707"/>
                  </a:lnTo>
                  <a:cubicBezTo>
                    <a:pt x="159461" y="-35132"/>
                    <a:pt x="204418" y="2994"/>
                    <a:pt x="0" y="2994"/>
                  </a:cubicBezTo>
                  <a:lnTo>
                    <a:pt x="0" y="1111340"/>
                  </a:ln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13" name="Freeform: Shape 12">
              <a:extLst>
                <a:ext uri="{FF2B5EF4-FFF2-40B4-BE49-F238E27FC236}">
                  <a16:creationId xmlns:a16="http://schemas.microsoft.com/office/drawing/2014/main" id="{801F2A53-DEDF-021C-9B55-2F4FAD66FD0E}"/>
                </a:ext>
              </a:extLst>
            </p:cNvPr>
            <p:cNvSpPr/>
            <p:nvPr/>
          </p:nvSpPr>
          <p:spPr>
            <a:xfrm>
              <a:off x="10745839" y="3585281"/>
              <a:ext cx="896361" cy="1112734"/>
            </a:xfrm>
            <a:custGeom>
              <a:avLst/>
              <a:gdLst>
                <a:gd name="connsiteX0" fmla="*/ 0 w 896361"/>
                <a:gd name="connsiteY0" fmla="*/ 20075 h 1112734"/>
                <a:gd name="connsiteX1" fmla="*/ 0 w 896361"/>
                <a:gd name="connsiteY1" fmla="*/ 1092095 h 1112734"/>
                <a:gd name="connsiteX2" fmla="*/ 18163 w 896361"/>
                <a:gd name="connsiteY2" fmla="*/ 1110258 h 1112734"/>
                <a:gd name="connsiteX3" fmla="*/ 218080 w 896361"/>
                <a:gd name="connsiteY3" fmla="*/ 1043678 h 1112734"/>
                <a:gd name="connsiteX4" fmla="*/ 218027 w 896361"/>
                <a:gd name="connsiteY4" fmla="*/ 425855 h 1112734"/>
                <a:gd name="connsiteX5" fmla="*/ 281024 w 896361"/>
                <a:gd name="connsiteY5" fmla="*/ 508215 h 1112734"/>
                <a:gd name="connsiteX6" fmla="*/ 657594 w 896361"/>
                <a:gd name="connsiteY6" fmla="*/ 1034076 h 1112734"/>
                <a:gd name="connsiteX7" fmla="*/ 687760 w 896361"/>
                <a:gd name="connsiteY7" fmla="*/ 1076579 h 1112734"/>
                <a:gd name="connsiteX8" fmla="*/ 878199 w 896361"/>
                <a:gd name="connsiteY8" fmla="*/ 1110240 h 1112734"/>
                <a:gd name="connsiteX9" fmla="*/ 896362 w 896361"/>
                <a:gd name="connsiteY9" fmla="*/ 1092077 h 1112734"/>
                <a:gd name="connsiteX10" fmla="*/ 896362 w 896361"/>
                <a:gd name="connsiteY10" fmla="*/ 20057 h 1112734"/>
                <a:gd name="connsiteX11" fmla="*/ 878199 w 896361"/>
                <a:gd name="connsiteY11" fmla="*/ 1894 h 1112734"/>
                <a:gd name="connsiteX12" fmla="*/ 678281 w 896361"/>
                <a:gd name="connsiteY12" fmla="*/ 68474 h 1112734"/>
                <a:gd name="connsiteX13" fmla="*/ 678334 w 896361"/>
                <a:gd name="connsiteY13" fmla="*/ 692351 h 1112734"/>
                <a:gd name="connsiteX14" fmla="*/ 303741 w 896361"/>
                <a:gd name="connsiteY14" fmla="*/ 170568 h 1112734"/>
                <a:gd name="connsiteX15" fmla="*/ 18163 w 896361"/>
                <a:gd name="connsiteY15" fmla="*/ 1912 h 1112734"/>
                <a:gd name="connsiteX16" fmla="*/ 0 w 896361"/>
                <a:gd name="connsiteY16" fmla="*/ 20075 h 1112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96361" h="1112734">
                  <a:moveTo>
                    <a:pt x="0" y="20075"/>
                  </a:moveTo>
                  <a:lnTo>
                    <a:pt x="0" y="1092095"/>
                  </a:lnTo>
                  <a:cubicBezTo>
                    <a:pt x="0" y="1106057"/>
                    <a:pt x="4219" y="1110258"/>
                    <a:pt x="18163" y="1110258"/>
                  </a:cubicBezTo>
                  <a:cubicBezTo>
                    <a:pt x="248687" y="1110258"/>
                    <a:pt x="218874" y="1127503"/>
                    <a:pt x="218080" y="1043678"/>
                  </a:cubicBezTo>
                  <a:lnTo>
                    <a:pt x="218027" y="425855"/>
                  </a:lnTo>
                  <a:cubicBezTo>
                    <a:pt x="231954" y="436057"/>
                    <a:pt x="267680" y="488887"/>
                    <a:pt x="281024" y="508215"/>
                  </a:cubicBezTo>
                  <a:lnTo>
                    <a:pt x="657594" y="1034076"/>
                  </a:lnTo>
                  <a:cubicBezTo>
                    <a:pt x="669315" y="1050279"/>
                    <a:pt x="676410" y="1060411"/>
                    <a:pt x="687760" y="1076579"/>
                  </a:cubicBezTo>
                  <a:cubicBezTo>
                    <a:pt x="722710" y="1126373"/>
                    <a:pt x="730494" y="1110240"/>
                    <a:pt x="878199" y="1110240"/>
                  </a:cubicBezTo>
                  <a:cubicBezTo>
                    <a:pt x="892161" y="1110240"/>
                    <a:pt x="896362" y="1106021"/>
                    <a:pt x="896362" y="1092077"/>
                  </a:cubicBezTo>
                  <a:lnTo>
                    <a:pt x="896362" y="20057"/>
                  </a:lnTo>
                  <a:cubicBezTo>
                    <a:pt x="896362" y="6095"/>
                    <a:pt x="892143" y="1894"/>
                    <a:pt x="878199" y="1894"/>
                  </a:cubicBezTo>
                  <a:cubicBezTo>
                    <a:pt x="647674" y="1894"/>
                    <a:pt x="677487" y="-15351"/>
                    <a:pt x="678281" y="68474"/>
                  </a:cubicBezTo>
                  <a:lnTo>
                    <a:pt x="678334" y="692351"/>
                  </a:lnTo>
                  <a:cubicBezTo>
                    <a:pt x="628629" y="635179"/>
                    <a:pt x="366032" y="254869"/>
                    <a:pt x="303741" y="170568"/>
                  </a:cubicBezTo>
                  <a:cubicBezTo>
                    <a:pt x="155242" y="-30390"/>
                    <a:pt x="230877" y="1912"/>
                    <a:pt x="18163" y="1912"/>
                  </a:cubicBezTo>
                  <a:cubicBezTo>
                    <a:pt x="4201" y="1912"/>
                    <a:pt x="0" y="6130"/>
                    <a:pt x="0" y="20075"/>
                  </a:cubicBez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16" name="Freeform: Shape 15">
              <a:extLst>
                <a:ext uri="{FF2B5EF4-FFF2-40B4-BE49-F238E27FC236}">
                  <a16:creationId xmlns:a16="http://schemas.microsoft.com/office/drawing/2014/main" id="{9D19FE5B-5209-9BED-6888-28B02D84342D}"/>
                </a:ext>
              </a:extLst>
            </p:cNvPr>
            <p:cNvSpPr/>
            <p:nvPr/>
          </p:nvSpPr>
          <p:spPr>
            <a:xfrm>
              <a:off x="9516329" y="3272245"/>
              <a:ext cx="290732" cy="1798802"/>
            </a:xfrm>
            <a:custGeom>
              <a:avLst/>
              <a:gdLst>
                <a:gd name="connsiteX0" fmla="*/ 18 w 290732"/>
                <a:gd name="connsiteY0" fmla="*/ 308876 h 1798802"/>
                <a:gd name="connsiteX1" fmla="*/ 18 w 290732"/>
                <a:gd name="connsiteY1" fmla="*/ 1495964 h 1798802"/>
                <a:gd name="connsiteX2" fmla="*/ 210473 w 290732"/>
                <a:gd name="connsiteY2" fmla="*/ 1727634 h 1798802"/>
                <a:gd name="connsiteX3" fmla="*/ 290732 w 290732"/>
                <a:gd name="connsiteY3" fmla="*/ 1798803 h 1798802"/>
                <a:gd name="connsiteX4" fmla="*/ 290732 w 290732"/>
                <a:gd name="connsiteY4" fmla="*/ 0 h 1798802"/>
                <a:gd name="connsiteX5" fmla="*/ 213385 w 290732"/>
                <a:gd name="connsiteY5" fmla="*/ 68010 h 1798802"/>
                <a:gd name="connsiteX6" fmla="*/ 140821 w 290732"/>
                <a:gd name="connsiteY6" fmla="*/ 146857 h 1798802"/>
                <a:gd name="connsiteX7" fmla="*/ 0 w 290732"/>
                <a:gd name="connsiteY7" fmla="*/ 308876 h 1798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0732" h="1798802">
                  <a:moveTo>
                    <a:pt x="18" y="308876"/>
                  </a:moveTo>
                  <a:lnTo>
                    <a:pt x="18" y="1495964"/>
                  </a:lnTo>
                  <a:cubicBezTo>
                    <a:pt x="18" y="1512661"/>
                    <a:pt x="190968" y="1708235"/>
                    <a:pt x="210473" y="1727634"/>
                  </a:cubicBezTo>
                  <a:cubicBezTo>
                    <a:pt x="231477" y="1748515"/>
                    <a:pt x="262543" y="1791266"/>
                    <a:pt x="290732" y="1798803"/>
                  </a:cubicBezTo>
                  <a:lnTo>
                    <a:pt x="290732" y="0"/>
                  </a:lnTo>
                  <a:cubicBezTo>
                    <a:pt x="263638" y="7237"/>
                    <a:pt x="233331" y="47870"/>
                    <a:pt x="213385" y="68010"/>
                  </a:cubicBezTo>
                  <a:lnTo>
                    <a:pt x="140821" y="146857"/>
                  </a:lnTo>
                  <a:cubicBezTo>
                    <a:pt x="120858" y="166750"/>
                    <a:pt x="0" y="291313"/>
                    <a:pt x="0" y="308876"/>
                  </a:cubicBez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17" name="Freeform: Shape 16">
              <a:extLst>
                <a:ext uri="{FF2B5EF4-FFF2-40B4-BE49-F238E27FC236}">
                  <a16:creationId xmlns:a16="http://schemas.microsoft.com/office/drawing/2014/main" id="{8DDD3352-29F4-545C-0B44-BA82E29C4D53}"/>
                </a:ext>
              </a:extLst>
            </p:cNvPr>
            <p:cNvSpPr/>
            <p:nvPr/>
          </p:nvSpPr>
          <p:spPr>
            <a:xfrm>
              <a:off x="8177842" y="3272245"/>
              <a:ext cx="278606" cy="1798802"/>
            </a:xfrm>
            <a:custGeom>
              <a:avLst/>
              <a:gdLst>
                <a:gd name="connsiteX0" fmla="*/ 0 w 278606"/>
                <a:gd name="connsiteY0" fmla="*/ 1798803 h 1798802"/>
                <a:gd name="connsiteX1" fmla="*/ 140821 w 278606"/>
                <a:gd name="connsiteY1" fmla="*/ 1654964 h 1798802"/>
                <a:gd name="connsiteX2" fmla="*/ 278606 w 278606"/>
                <a:gd name="connsiteY2" fmla="*/ 1502036 h 1798802"/>
                <a:gd name="connsiteX3" fmla="*/ 278606 w 278606"/>
                <a:gd name="connsiteY3" fmla="*/ 302839 h 1798802"/>
                <a:gd name="connsiteX4" fmla="*/ 177430 w 278606"/>
                <a:gd name="connsiteY4" fmla="*/ 185972 h 1798802"/>
                <a:gd name="connsiteX5" fmla="*/ 143892 w 278606"/>
                <a:gd name="connsiteY5" fmla="*/ 146822 h 1798802"/>
                <a:gd name="connsiteX6" fmla="*/ 0 w 278606"/>
                <a:gd name="connsiteY6" fmla="*/ 0 h 1798802"/>
                <a:gd name="connsiteX7" fmla="*/ 0 w 278606"/>
                <a:gd name="connsiteY7" fmla="*/ 1798803 h 1798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8606" h="1798802">
                  <a:moveTo>
                    <a:pt x="0" y="1798803"/>
                  </a:moveTo>
                  <a:cubicBezTo>
                    <a:pt x="42751" y="1770173"/>
                    <a:pt x="100329" y="1695421"/>
                    <a:pt x="140821" y="1654964"/>
                  </a:cubicBezTo>
                  <a:cubicBezTo>
                    <a:pt x="154307" y="1641479"/>
                    <a:pt x="278606" y="1519457"/>
                    <a:pt x="278606" y="1502036"/>
                  </a:cubicBezTo>
                  <a:lnTo>
                    <a:pt x="278606" y="302839"/>
                  </a:lnTo>
                  <a:cubicBezTo>
                    <a:pt x="278606" y="277210"/>
                    <a:pt x="200252" y="213278"/>
                    <a:pt x="177430" y="185972"/>
                  </a:cubicBezTo>
                  <a:cubicBezTo>
                    <a:pt x="163114" y="168850"/>
                    <a:pt x="160431" y="163167"/>
                    <a:pt x="143892" y="146822"/>
                  </a:cubicBezTo>
                  <a:cubicBezTo>
                    <a:pt x="103895" y="107283"/>
                    <a:pt x="32549" y="21799"/>
                    <a:pt x="0" y="0"/>
                  </a:cubicBezTo>
                  <a:lnTo>
                    <a:pt x="0" y="1798803"/>
                  </a:ln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18" name="Freeform: Shape 17">
              <a:extLst>
                <a:ext uri="{FF2B5EF4-FFF2-40B4-BE49-F238E27FC236}">
                  <a16:creationId xmlns:a16="http://schemas.microsoft.com/office/drawing/2014/main" id="{6096E8FB-E771-25CE-603B-97067EC1A78A}"/>
                </a:ext>
              </a:extLst>
            </p:cNvPr>
            <p:cNvSpPr/>
            <p:nvPr/>
          </p:nvSpPr>
          <p:spPr>
            <a:xfrm>
              <a:off x="14979401" y="3944538"/>
              <a:ext cx="654099" cy="763126"/>
            </a:xfrm>
            <a:custGeom>
              <a:avLst/>
              <a:gdLst>
                <a:gd name="connsiteX0" fmla="*/ 0 w 654099"/>
                <a:gd name="connsiteY0" fmla="*/ 393672 h 763126"/>
                <a:gd name="connsiteX1" fmla="*/ 302823 w 654099"/>
                <a:gd name="connsiteY1" fmla="*/ 763126 h 763126"/>
                <a:gd name="connsiteX2" fmla="*/ 496633 w 654099"/>
                <a:gd name="connsiteY2" fmla="*/ 666222 h 763126"/>
                <a:gd name="connsiteX3" fmla="*/ 539032 w 654099"/>
                <a:gd name="connsiteY3" fmla="*/ 751018 h 763126"/>
                <a:gd name="connsiteX4" fmla="*/ 654099 w 654099"/>
                <a:gd name="connsiteY4" fmla="*/ 751018 h 763126"/>
                <a:gd name="connsiteX5" fmla="*/ 654099 w 654099"/>
                <a:gd name="connsiteY5" fmla="*/ 0 h 763126"/>
                <a:gd name="connsiteX6" fmla="*/ 454235 w 654099"/>
                <a:gd name="connsiteY6" fmla="*/ 0 h 763126"/>
                <a:gd name="connsiteX7" fmla="*/ 454235 w 654099"/>
                <a:gd name="connsiteY7" fmla="*/ 442124 h 763126"/>
                <a:gd name="connsiteX8" fmla="*/ 351276 w 654099"/>
                <a:gd name="connsiteY8" fmla="*/ 563263 h 763126"/>
                <a:gd name="connsiteX9" fmla="*/ 232430 w 654099"/>
                <a:gd name="connsiteY9" fmla="*/ 524643 h 763126"/>
                <a:gd name="connsiteX10" fmla="*/ 205918 w 654099"/>
                <a:gd name="connsiteY10" fmla="*/ 436087 h 763126"/>
                <a:gd name="connsiteX11" fmla="*/ 205918 w 654099"/>
                <a:gd name="connsiteY11" fmla="*/ 18 h 763126"/>
                <a:gd name="connsiteX12" fmla="*/ 0 w 654099"/>
                <a:gd name="connsiteY12" fmla="*/ 18 h 763126"/>
                <a:gd name="connsiteX13" fmla="*/ 0 w 654099"/>
                <a:gd name="connsiteY13" fmla="*/ 393689 h 763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4099" h="763126">
                  <a:moveTo>
                    <a:pt x="0" y="393672"/>
                  </a:moveTo>
                  <a:cubicBezTo>
                    <a:pt x="0" y="608203"/>
                    <a:pt x="71663" y="763126"/>
                    <a:pt x="302823" y="763126"/>
                  </a:cubicBezTo>
                  <a:cubicBezTo>
                    <a:pt x="409260" y="763126"/>
                    <a:pt x="466556" y="686362"/>
                    <a:pt x="496633" y="666222"/>
                  </a:cubicBezTo>
                  <a:cubicBezTo>
                    <a:pt x="498451" y="688074"/>
                    <a:pt x="515802" y="751018"/>
                    <a:pt x="539032" y="751018"/>
                  </a:cubicBezTo>
                  <a:lnTo>
                    <a:pt x="654099" y="751018"/>
                  </a:lnTo>
                  <a:lnTo>
                    <a:pt x="654099" y="0"/>
                  </a:lnTo>
                  <a:lnTo>
                    <a:pt x="454235" y="0"/>
                  </a:lnTo>
                  <a:lnTo>
                    <a:pt x="454235" y="442124"/>
                  </a:lnTo>
                  <a:cubicBezTo>
                    <a:pt x="454235" y="498325"/>
                    <a:pt x="404053" y="563263"/>
                    <a:pt x="351276" y="563263"/>
                  </a:cubicBezTo>
                  <a:cubicBezTo>
                    <a:pt x="312567" y="563263"/>
                    <a:pt x="262243" y="568064"/>
                    <a:pt x="232430" y="524643"/>
                  </a:cubicBezTo>
                  <a:cubicBezTo>
                    <a:pt x="217445" y="502808"/>
                    <a:pt x="205918" y="470577"/>
                    <a:pt x="205918" y="436087"/>
                  </a:cubicBezTo>
                  <a:lnTo>
                    <a:pt x="205918" y="18"/>
                  </a:lnTo>
                  <a:lnTo>
                    <a:pt x="0" y="18"/>
                  </a:lnTo>
                  <a:lnTo>
                    <a:pt x="0" y="393689"/>
                  </a:ln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19" name="Freeform: Shape 18">
              <a:extLst>
                <a:ext uri="{FF2B5EF4-FFF2-40B4-BE49-F238E27FC236}">
                  <a16:creationId xmlns:a16="http://schemas.microsoft.com/office/drawing/2014/main" id="{0C2664FD-8671-DF43-A7B2-A5482A285418}"/>
                </a:ext>
              </a:extLst>
            </p:cNvPr>
            <p:cNvSpPr/>
            <p:nvPr/>
          </p:nvSpPr>
          <p:spPr>
            <a:xfrm>
              <a:off x="11866317" y="3944156"/>
              <a:ext cx="690569" cy="764471"/>
            </a:xfrm>
            <a:custGeom>
              <a:avLst/>
              <a:gdLst>
                <a:gd name="connsiteX0" fmla="*/ 345222 w 690569"/>
                <a:gd name="connsiteY0" fmla="*/ 157848 h 764471"/>
                <a:gd name="connsiteX1" fmla="*/ 490579 w 690569"/>
                <a:gd name="connsiteY1" fmla="*/ 309259 h 764471"/>
                <a:gd name="connsiteX2" fmla="*/ 199864 w 690569"/>
                <a:gd name="connsiteY2" fmla="*/ 309259 h 764471"/>
                <a:gd name="connsiteX3" fmla="*/ 345222 w 690569"/>
                <a:gd name="connsiteY3" fmla="*/ 157848 h 764471"/>
                <a:gd name="connsiteX4" fmla="*/ 0 w 690569"/>
                <a:gd name="connsiteY4" fmla="*/ 345603 h 764471"/>
                <a:gd name="connsiteX5" fmla="*/ 101336 w 690569"/>
                <a:gd name="connsiteY5" fmla="*/ 656120 h 764471"/>
                <a:gd name="connsiteX6" fmla="*/ 559330 w 690569"/>
                <a:gd name="connsiteY6" fmla="*/ 717175 h 764471"/>
                <a:gd name="connsiteX7" fmla="*/ 672280 w 690569"/>
                <a:gd name="connsiteY7" fmla="*/ 612098 h 764471"/>
                <a:gd name="connsiteX8" fmla="*/ 604818 w 690569"/>
                <a:gd name="connsiteY8" fmla="*/ 564476 h 764471"/>
                <a:gd name="connsiteX9" fmla="*/ 539032 w 690569"/>
                <a:gd name="connsiteY9" fmla="*/ 515194 h 764471"/>
                <a:gd name="connsiteX10" fmla="*/ 478329 w 690569"/>
                <a:gd name="connsiteY10" fmla="*/ 563523 h 764471"/>
                <a:gd name="connsiteX11" fmla="*/ 345222 w 690569"/>
                <a:gd name="connsiteY11" fmla="*/ 587881 h 764471"/>
                <a:gd name="connsiteX12" fmla="*/ 199864 w 690569"/>
                <a:gd name="connsiteY12" fmla="*/ 436470 h 764471"/>
                <a:gd name="connsiteX13" fmla="*/ 690443 w 690569"/>
                <a:gd name="connsiteY13" fmla="*/ 436470 h 764471"/>
                <a:gd name="connsiteX14" fmla="*/ 597192 w 690569"/>
                <a:gd name="connsiteY14" fmla="*/ 105777 h 764471"/>
                <a:gd name="connsiteX15" fmla="*/ 193722 w 690569"/>
                <a:gd name="connsiteY15" fmla="*/ 30601 h 764471"/>
                <a:gd name="connsiteX16" fmla="*/ 0 w 690569"/>
                <a:gd name="connsiteY16" fmla="*/ 345638 h 764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90569" h="764471">
                  <a:moveTo>
                    <a:pt x="345222" y="157848"/>
                  </a:moveTo>
                  <a:cubicBezTo>
                    <a:pt x="435031" y="157848"/>
                    <a:pt x="490579" y="231718"/>
                    <a:pt x="490579" y="309259"/>
                  </a:cubicBezTo>
                  <a:lnTo>
                    <a:pt x="199864" y="309259"/>
                  </a:lnTo>
                  <a:cubicBezTo>
                    <a:pt x="217321" y="234330"/>
                    <a:pt x="242774" y="157848"/>
                    <a:pt x="345222" y="157848"/>
                  </a:cubicBezTo>
                  <a:close/>
                  <a:moveTo>
                    <a:pt x="0" y="345603"/>
                  </a:moveTo>
                  <a:cubicBezTo>
                    <a:pt x="0" y="467660"/>
                    <a:pt x="13027" y="567512"/>
                    <a:pt x="101336" y="656120"/>
                  </a:cubicBezTo>
                  <a:cubicBezTo>
                    <a:pt x="223535" y="778725"/>
                    <a:pt x="406400" y="794663"/>
                    <a:pt x="559330" y="717175"/>
                  </a:cubicBezTo>
                  <a:cubicBezTo>
                    <a:pt x="593415" y="699895"/>
                    <a:pt x="661690" y="651778"/>
                    <a:pt x="672280" y="612098"/>
                  </a:cubicBezTo>
                  <a:cubicBezTo>
                    <a:pt x="650869" y="606379"/>
                    <a:pt x="623422" y="578350"/>
                    <a:pt x="604818" y="564476"/>
                  </a:cubicBezTo>
                  <a:cubicBezTo>
                    <a:pt x="581112" y="546807"/>
                    <a:pt x="563231" y="531398"/>
                    <a:pt x="539032" y="515194"/>
                  </a:cubicBezTo>
                  <a:cubicBezTo>
                    <a:pt x="515944" y="530656"/>
                    <a:pt x="506730" y="547001"/>
                    <a:pt x="478329" y="563523"/>
                  </a:cubicBezTo>
                  <a:cubicBezTo>
                    <a:pt x="429100" y="592170"/>
                    <a:pt x="401988" y="587881"/>
                    <a:pt x="345222" y="587881"/>
                  </a:cubicBezTo>
                  <a:cubicBezTo>
                    <a:pt x="269922" y="587881"/>
                    <a:pt x="201541" y="511505"/>
                    <a:pt x="199864" y="436470"/>
                  </a:cubicBezTo>
                  <a:lnTo>
                    <a:pt x="690443" y="436470"/>
                  </a:lnTo>
                  <a:cubicBezTo>
                    <a:pt x="690443" y="284847"/>
                    <a:pt x="697945" y="233271"/>
                    <a:pt x="597192" y="105777"/>
                  </a:cubicBezTo>
                  <a:cubicBezTo>
                    <a:pt x="511637" y="-2494"/>
                    <a:pt x="319574" y="-27824"/>
                    <a:pt x="193722" y="30601"/>
                  </a:cubicBezTo>
                  <a:cubicBezTo>
                    <a:pt x="79625" y="83572"/>
                    <a:pt x="0" y="224128"/>
                    <a:pt x="0" y="345638"/>
                  </a:cubicBez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20" name="Freeform: Shape 19">
              <a:extLst>
                <a:ext uri="{FF2B5EF4-FFF2-40B4-BE49-F238E27FC236}">
                  <a16:creationId xmlns:a16="http://schemas.microsoft.com/office/drawing/2014/main" id="{89D09EF8-96AB-92F0-F40D-52551C80FFB4}"/>
                </a:ext>
              </a:extLst>
            </p:cNvPr>
            <p:cNvSpPr/>
            <p:nvPr/>
          </p:nvSpPr>
          <p:spPr>
            <a:xfrm>
              <a:off x="12665757" y="3944503"/>
              <a:ext cx="744985" cy="751035"/>
            </a:xfrm>
            <a:custGeom>
              <a:avLst/>
              <a:gdLst>
                <a:gd name="connsiteX0" fmla="*/ 35 w 744985"/>
                <a:gd name="connsiteY0" fmla="*/ 751035 h 751035"/>
                <a:gd name="connsiteX1" fmla="*/ 224134 w 744985"/>
                <a:gd name="connsiteY1" fmla="*/ 751035 h 751035"/>
                <a:gd name="connsiteX2" fmla="*/ 260814 w 744985"/>
                <a:gd name="connsiteY2" fmla="*/ 690810 h 751035"/>
                <a:gd name="connsiteX3" fmla="*/ 367285 w 744985"/>
                <a:gd name="connsiteY3" fmla="*/ 518694 h 751035"/>
                <a:gd name="connsiteX4" fmla="*/ 375529 w 744985"/>
                <a:gd name="connsiteY4" fmla="*/ 508774 h 751035"/>
                <a:gd name="connsiteX5" fmla="*/ 520886 w 744985"/>
                <a:gd name="connsiteY5" fmla="*/ 751035 h 751035"/>
                <a:gd name="connsiteX6" fmla="*/ 744985 w 744985"/>
                <a:gd name="connsiteY6" fmla="*/ 751035 h 751035"/>
                <a:gd name="connsiteX7" fmla="*/ 621427 w 744985"/>
                <a:gd name="connsiteY7" fmla="*/ 553591 h 751035"/>
                <a:gd name="connsiteX8" fmla="*/ 496668 w 744985"/>
                <a:gd name="connsiteY8" fmla="*/ 357346 h 751035"/>
                <a:gd name="connsiteX9" fmla="*/ 720768 w 744985"/>
                <a:gd name="connsiteY9" fmla="*/ 0 h 751035"/>
                <a:gd name="connsiteX10" fmla="*/ 496668 w 744985"/>
                <a:gd name="connsiteY10" fmla="*/ 0 h 751035"/>
                <a:gd name="connsiteX11" fmla="*/ 436407 w 744985"/>
                <a:gd name="connsiteY11" fmla="*/ 103276 h 751035"/>
                <a:gd name="connsiteX12" fmla="*/ 375529 w 744985"/>
                <a:gd name="connsiteY12" fmla="*/ 211972 h 751035"/>
                <a:gd name="connsiteX13" fmla="*/ 310819 w 744985"/>
                <a:gd name="connsiteY13" fmla="*/ 107107 h 751035"/>
                <a:gd name="connsiteX14" fmla="*/ 248334 w 744985"/>
                <a:gd name="connsiteY14" fmla="*/ 0 h 751035"/>
                <a:gd name="connsiteX15" fmla="*/ 24235 w 744985"/>
                <a:gd name="connsiteY15" fmla="*/ 0 h 751035"/>
                <a:gd name="connsiteX16" fmla="*/ 81301 w 744985"/>
                <a:gd name="connsiteY16" fmla="*/ 94345 h 751035"/>
                <a:gd name="connsiteX17" fmla="*/ 230365 w 744985"/>
                <a:gd name="connsiteY17" fmla="*/ 326933 h 751035"/>
                <a:gd name="connsiteX18" fmla="*/ 239438 w 744985"/>
                <a:gd name="connsiteY18" fmla="*/ 378033 h 751035"/>
                <a:gd name="connsiteX19" fmla="*/ 210120 w 744985"/>
                <a:gd name="connsiteY19" fmla="*/ 422072 h 751035"/>
                <a:gd name="connsiteX20" fmla="*/ 179106 w 744985"/>
                <a:gd name="connsiteY20" fmla="*/ 469801 h 751035"/>
                <a:gd name="connsiteX21" fmla="*/ 0 w 744985"/>
                <a:gd name="connsiteY21" fmla="*/ 751000 h 751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4985" h="751035">
                  <a:moveTo>
                    <a:pt x="35" y="751035"/>
                  </a:moveTo>
                  <a:lnTo>
                    <a:pt x="224134" y="751035"/>
                  </a:lnTo>
                  <a:cubicBezTo>
                    <a:pt x="235731" y="729113"/>
                    <a:pt x="247964" y="712450"/>
                    <a:pt x="260814" y="690810"/>
                  </a:cubicBezTo>
                  <a:lnTo>
                    <a:pt x="367285" y="518694"/>
                  </a:lnTo>
                  <a:cubicBezTo>
                    <a:pt x="375458" y="508104"/>
                    <a:pt x="370728" y="514317"/>
                    <a:pt x="375529" y="508774"/>
                  </a:cubicBezTo>
                  <a:lnTo>
                    <a:pt x="520886" y="751035"/>
                  </a:lnTo>
                  <a:lnTo>
                    <a:pt x="744985" y="751035"/>
                  </a:lnTo>
                  <a:cubicBezTo>
                    <a:pt x="740131" y="730189"/>
                    <a:pt x="640790" y="582609"/>
                    <a:pt x="621427" y="553591"/>
                  </a:cubicBezTo>
                  <a:cubicBezTo>
                    <a:pt x="613166" y="541235"/>
                    <a:pt x="495521" y="367478"/>
                    <a:pt x="496668" y="357346"/>
                  </a:cubicBezTo>
                  <a:cubicBezTo>
                    <a:pt x="498010" y="345555"/>
                    <a:pt x="713319" y="27871"/>
                    <a:pt x="720768" y="0"/>
                  </a:cubicBezTo>
                  <a:lnTo>
                    <a:pt x="496668" y="0"/>
                  </a:lnTo>
                  <a:cubicBezTo>
                    <a:pt x="478647" y="34067"/>
                    <a:pt x="455665" y="69845"/>
                    <a:pt x="436407" y="103276"/>
                  </a:cubicBezTo>
                  <a:cubicBezTo>
                    <a:pt x="414943" y="140573"/>
                    <a:pt x="395774" y="173704"/>
                    <a:pt x="375529" y="211972"/>
                  </a:cubicBezTo>
                  <a:cubicBezTo>
                    <a:pt x="357118" y="198486"/>
                    <a:pt x="326299" y="132877"/>
                    <a:pt x="310819" y="107107"/>
                  </a:cubicBezTo>
                  <a:cubicBezTo>
                    <a:pt x="288932" y="70693"/>
                    <a:pt x="270557" y="33184"/>
                    <a:pt x="248334" y="0"/>
                  </a:cubicBezTo>
                  <a:lnTo>
                    <a:pt x="24235" y="0"/>
                  </a:lnTo>
                  <a:cubicBezTo>
                    <a:pt x="41639" y="32884"/>
                    <a:pt x="60914" y="60914"/>
                    <a:pt x="81301" y="94345"/>
                  </a:cubicBezTo>
                  <a:lnTo>
                    <a:pt x="230365" y="326933"/>
                  </a:lnTo>
                  <a:cubicBezTo>
                    <a:pt x="244839" y="347638"/>
                    <a:pt x="255077" y="352227"/>
                    <a:pt x="239438" y="378033"/>
                  </a:cubicBezTo>
                  <a:cubicBezTo>
                    <a:pt x="229095" y="395119"/>
                    <a:pt x="221081" y="403945"/>
                    <a:pt x="210120" y="422072"/>
                  </a:cubicBezTo>
                  <a:cubicBezTo>
                    <a:pt x="198152" y="441877"/>
                    <a:pt x="191815" y="448902"/>
                    <a:pt x="179106" y="469801"/>
                  </a:cubicBezTo>
                  <a:cubicBezTo>
                    <a:pt x="153618" y="511722"/>
                    <a:pt x="6725" y="722123"/>
                    <a:pt x="0" y="751000"/>
                  </a:cubicBez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21" name="Freeform: Shape 20">
              <a:extLst>
                <a:ext uri="{FF2B5EF4-FFF2-40B4-BE49-F238E27FC236}">
                  <a16:creationId xmlns:a16="http://schemas.microsoft.com/office/drawing/2014/main" id="{CD5C13B9-39BA-1D21-1398-4A0C5470D9B3}"/>
                </a:ext>
              </a:extLst>
            </p:cNvPr>
            <p:cNvSpPr/>
            <p:nvPr/>
          </p:nvSpPr>
          <p:spPr>
            <a:xfrm>
              <a:off x="15784965" y="3944521"/>
              <a:ext cx="726768" cy="751035"/>
            </a:xfrm>
            <a:custGeom>
              <a:avLst/>
              <a:gdLst>
                <a:gd name="connsiteX0" fmla="*/ 290679 w 726768"/>
                <a:gd name="connsiteY0" fmla="*/ 751018 h 751035"/>
                <a:gd name="connsiteX1" fmla="*/ 436036 w 726768"/>
                <a:gd name="connsiteY1" fmla="*/ 751018 h 751035"/>
                <a:gd name="connsiteX2" fmla="*/ 471480 w 726768"/>
                <a:gd name="connsiteY2" fmla="*/ 659267 h 751035"/>
                <a:gd name="connsiteX3" fmla="*/ 726769 w 726768"/>
                <a:gd name="connsiteY3" fmla="*/ 0 h 751035"/>
                <a:gd name="connsiteX4" fmla="*/ 520850 w 726768"/>
                <a:gd name="connsiteY4" fmla="*/ 0 h 751035"/>
                <a:gd name="connsiteX5" fmla="*/ 442991 w 726768"/>
                <a:gd name="connsiteY5" fmla="*/ 212854 h 751035"/>
                <a:gd name="connsiteX6" fmla="*/ 405006 w 726768"/>
                <a:gd name="connsiteY6" fmla="*/ 320226 h 751035"/>
                <a:gd name="connsiteX7" fmla="*/ 369439 w 726768"/>
                <a:gd name="connsiteY7" fmla="*/ 430015 h 751035"/>
                <a:gd name="connsiteX8" fmla="*/ 326176 w 726768"/>
                <a:gd name="connsiteY8" fmla="*/ 327922 h 751035"/>
                <a:gd name="connsiteX9" fmla="*/ 211973 w 726768"/>
                <a:gd name="connsiteY9" fmla="*/ 0 h 751035"/>
                <a:gd name="connsiteX10" fmla="*/ 0 w 726768"/>
                <a:gd name="connsiteY10" fmla="*/ 0 h 751035"/>
                <a:gd name="connsiteX11" fmla="*/ 143610 w 726768"/>
                <a:gd name="connsiteY11" fmla="*/ 377256 h 751035"/>
                <a:gd name="connsiteX12" fmla="*/ 179424 w 726768"/>
                <a:gd name="connsiteY12" fmla="*/ 468636 h 751035"/>
                <a:gd name="connsiteX13" fmla="*/ 290714 w 726768"/>
                <a:gd name="connsiteY13" fmla="*/ 751035 h 751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26768" h="751035">
                  <a:moveTo>
                    <a:pt x="290679" y="751018"/>
                  </a:moveTo>
                  <a:lnTo>
                    <a:pt x="436036" y="751018"/>
                  </a:lnTo>
                  <a:cubicBezTo>
                    <a:pt x="442356" y="723870"/>
                    <a:pt x="461913" y="685126"/>
                    <a:pt x="471480" y="659267"/>
                  </a:cubicBezTo>
                  <a:cubicBezTo>
                    <a:pt x="495097" y="595318"/>
                    <a:pt x="723856" y="34914"/>
                    <a:pt x="726769" y="0"/>
                  </a:cubicBezTo>
                  <a:lnTo>
                    <a:pt x="520850" y="0"/>
                  </a:lnTo>
                  <a:lnTo>
                    <a:pt x="442991" y="212854"/>
                  </a:lnTo>
                  <a:cubicBezTo>
                    <a:pt x="429347" y="249251"/>
                    <a:pt x="417927" y="284482"/>
                    <a:pt x="405006" y="320226"/>
                  </a:cubicBezTo>
                  <a:lnTo>
                    <a:pt x="369439" y="430015"/>
                  </a:lnTo>
                  <a:cubicBezTo>
                    <a:pt x="346121" y="412929"/>
                    <a:pt x="337825" y="359040"/>
                    <a:pt x="326176" y="327922"/>
                  </a:cubicBezTo>
                  <a:lnTo>
                    <a:pt x="211973" y="0"/>
                  </a:lnTo>
                  <a:lnTo>
                    <a:pt x="0" y="0"/>
                  </a:lnTo>
                  <a:cubicBezTo>
                    <a:pt x="2700" y="32443"/>
                    <a:pt x="126876" y="335423"/>
                    <a:pt x="143610" y="377256"/>
                  </a:cubicBezTo>
                  <a:cubicBezTo>
                    <a:pt x="156707" y="409999"/>
                    <a:pt x="167368" y="434640"/>
                    <a:pt x="179424" y="468636"/>
                  </a:cubicBezTo>
                  <a:lnTo>
                    <a:pt x="290714" y="751035"/>
                  </a:ln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22" name="Freeform: Shape 21">
              <a:extLst>
                <a:ext uri="{FF2B5EF4-FFF2-40B4-BE49-F238E27FC236}">
                  <a16:creationId xmlns:a16="http://schemas.microsoft.com/office/drawing/2014/main" id="{B5D0CA1A-C76E-B065-7290-30E621AD052A}"/>
                </a:ext>
              </a:extLst>
            </p:cNvPr>
            <p:cNvSpPr/>
            <p:nvPr/>
          </p:nvSpPr>
          <p:spPr>
            <a:xfrm>
              <a:off x="9068166" y="3696206"/>
              <a:ext cx="284660" cy="950880"/>
            </a:xfrm>
            <a:custGeom>
              <a:avLst/>
              <a:gdLst>
                <a:gd name="connsiteX0" fmla="*/ 0 w 284660"/>
                <a:gd name="connsiteY0" fmla="*/ 296767 h 950880"/>
                <a:gd name="connsiteX1" fmla="*/ 0 w 284660"/>
                <a:gd name="connsiteY1" fmla="*/ 654113 h 950880"/>
                <a:gd name="connsiteX2" fmla="*/ 207419 w 284660"/>
                <a:gd name="connsiteY2" fmla="*/ 882765 h 950880"/>
                <a:gd name="connsiteX3" fmla="*/ 284660 w 284660"/>
                <a:gd name="connsiteY3" fmla="*/ 950881 h 950880"/>
                <a:gd name="connsiteX4" fmla="*/ 284660 w 284660"/>
                <a:gd name="connsiteY4" fmla="*/ 0 h 950880"/>
                <a:gd name="connsiteX5" fmla="*/ 243763 w 284660"/>
                <a:gd name="connsiteY5" fmla="*/ 31772 h 950880"/>
                <a:gd name="connsiteX6" fmla="*/ 207719 w 284660"/>
                <a:gd name="connsiteY6" fmla="*/ 68398 h 950880"/>
                <a:gd name="connsiteX7" fmla="*/ 174182 w 284660"/>
                <a:gd name="connsiteY7" fmla="*/ 107548 h 950880"/>
                <a:gd name="connsiteX8" fmla="*/ 137785 w 284660"/>
                <a:gd name="connsiteY8" fmla="*/ 143839 h 950880"/>
                <a:gd name="connsiteX9" fmla="*/ 0 w 284660"/>
                <a:gd name="connsiteY9" fmla="*/ 296767 h 950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4660" h="950880">
                  <a:moveTo>
                    <a:pt x="0" y="296767"/>
                  </a:moveTo>
                  <a:lnTo>
                    <a:pt x="0" y="654113"/>
                  </a:lnTo>
                  <a:cubicBezTo>
                    <a:pt x="0" y="670582"/>
                    <a:pt x="188673" y="864179"/>
                    <a:pt x="207419" y="882765"/>
                  </a:cubicBezTo>
                  <a:cubicBezTo>
                    <a:pt x="227947" y="903117"/>
                    <a:pt x="256966" y="943503"/>
                    <a:pt x="284660" y="950881"/>
                  </a:cubicBezTo>
                  <a:lnTo>
                    <a:pt x="284660" y="0"/>
                  </a:lnTo>
                  <a:cubicBezTo>
                    <a:pt x="264467" y="5384"/>
                    <a:pt x="258201" y="17069"/>
                    <a:pt x="243763" y="31772"/>
                  </a:cubicBezTo>
                  <a:cubicBezTo>
                    <a:pt x="230966" y="44781"/>
                    <a:pt x="219280" y="54577"/>
                    <a:pt x="207719" y="68398"/>
                  </a:cubicBezTo>
                  <a:cubicBezTo>
                    <a:pt x="193404" y="85519"/>
                    <a:pt x="190703" y="91203"/>
                    <a:pt x="174182" y="107548"/>
                  </a:cubicBezTo>
                  <a:cubicBezTo>
                    <a:pt x="160555" y="121016"/>
                    <a:pt x="151376" y="130265"/>
                    <a:pt x="137785" y="143839"/>
                  </a:cubicBezTo>
                  <a:cubicBezTo>
                    <a:pt x="115386" y="166185"/>
                    <a:pt x="0" y="284606"/>
                    <a:pt x="0" y="296767"/>
                  </a:cubicBez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sp>
          <p:nvSpPr>
            <p:cNvPr id="23" name="Freeform: Shape 22">
              <a:extLst>
                <a:ext uri="{FF2B5EF4-FFF2-40B4-BE49-F238E27FC236}">
                  <a16:creationId xmlns:a16="http://schemas.microsoft.com/office/drawing/2014/main" id="{C99F4144-876F-9615-4862-6B14AD8B4E83}"/>
                </a:ext>
              </a:extLst>
            </p:cNvPr>
            <p:cNvSpPr/>
            <p:nvPr/>
          </p:nvSpPr>
          <p:spPr>
            <a:xfrm>
              <a:off x="8613914" y="3690169"/>
              <a:ext cx="284660" cy="962989"/>
            </a:xfrm>
            <a:custGeom>
              <a:avLst/>
              <a:gdLst>
                <a:gd name="connsiteX0" fmla="*/ 0 w 284660"/>
                <a:gd name="connsiteY0" fmla="*/ 962972 h 962989"/>
                <a:gd name="connsiteX1" fmla="*/ 72670 w 284660"/>
                <a:gd name="connsiteY1" fmla="*/ 890302 h 962989"/>
                <a:gd name="connsiteX2" fmla="*/ 180254 w 284660"/>
                <a:gd name="connsiteY2" fmla="*/ 779842 h 962989"/>
                <a:gd name="connsiteX3" fmla="*/ 213367 w 284660"/>
                <a:gd name="connsiteY3" fmla="*/ 740286 h 962989"/>
                <a:gd name="connsiteX4" fmla="*/ 284660 w 284660"/>
                <a:gd name="connsiteY4" fmla="*/ 660150 h 962989"/>
                <a:gd name="connsiteX5" fmla="*/ 284660 w 284660"/>
                <a:gd name="connsiteY5" fmla="*/ 308876 h 962989"/>
                <a:gd name="connsiteX6" fmla="*/ 219581 w 284660"/>
                <a:gd name="connsiteY6" fmla="*/ 228599 h 962989"/>
                <a:gd name="connsiteX7" fmla="*/ 74117 w 284660"/>
                <a:gd name="connsiteY7" fmla="*/ 77294 h 962989"/>
                <a:gd name="connsiteX8" fmla="*/ 0 w 284660"/>
                <a:gd name="connsiteY8" fmla="*/ 0 h 962989"/>
                <a:gd name="connsiteX9" fmla="*/ 0 w 284660"/>
                <a:gd name="connsiteY9" fmla="*/ 962989 h 962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4660" h="962989">
                  <a:moveTo>
                    <a:pt x="0" y="962972"/>
                  </a:moveTo>
                  <a:cubicBezTo>
                    <a:pt x="24359" y="946662"/>
                    <a:pt x="54824" y="913690"/>
                    <a:pt x="72670" y="890302"/>
                  </a:cubicBezTo>
                  <a:cubicBezTo>
                    <a:pt x="100488" y="853853"/>
                    <a:pt x="147934" y="814791"/>
                    <a:pt x="180254" y="779842"/>
                  </a:cubicBezTo>
                  <a:cubicBezTo>
                    <a:pt x="194586" y="764344"/>
                    <a:pt x="197781" y="756048"/>
                    <a:pt x="213367" y="740286"/>
                  </a:cubicBezTo>
                  <a:cubicBezTo>
                    <a:pt x="228194" y="725300"/>
                    <a:pt x="284660" y="679831"/>
                    <a:pt x="284660" y="660150"/>
                  </a:cubicBezTo>
                  <a:lnTo>
                    <a:pt x="284660" y="308876"/>
                  </a:lnTo>
                  <a:cubicBezTo>
                    <a:pt x="284660" y="296132"/>
                    <a:pt x="231672" y="240549"/>
                    <a:pt x="219581" y="228599"/>
                  </a:cubicBezTo>
                  <a:lnTo>
                    <a:pt x="74117" y="77294"/>
                  </a:lnTo>
                  <a:cubicBezTo>
                    <a:pt x="53571" y="55089"/>
                    <a:pt x="32019" y="21446"/>
                    <a:pt x="0" y="0"/>
                  </a:cubicBezTo>
                  <a:lnTo>
                    <a:pt x="0" y="962989"/>
                  </a:lnTo>
                  <a:close/>
                </a:path>
              </a:pathLst>
            </a:custGeom>
            <a:grpFill/>
            <a:ln w="1763" cap="flat">
              <a:noFill/>
              <a:prstDash val="solid"/>
              <a:miter/>
            </a:ln>
          </p:spPr>
          <p:txBody>
            <a:bodyPr rtlCol="0" anchor="ctr"/>
            <a:lstStyle/>
            <a:p>
              <a:endParaRPr lang="en-US" dirty="0">
                <a:latin typeface="Poppins" panose="00000500000000000000" pitchFamily="2" charset="0"/>
              </a:endParaRPr>
            </a:p>
          </p:txBody>
        </p:sp>
      </p:grpSp>
      <p:grpSp>
        <p:nvGrpSpPr>
          <p:cNvPr id="4" name="Group 3">
            <a:extLst>
              <a:ext uri="{FF2B5EF4-FFF2-40B4-BE49-F238E27FC236}">
                <a16:creationId xmlns:a16="http://schemas.microsoft.com/office/drawing/2014/main" id="{528069A8-26B5-6BF5-EE43-CC91E2F68FFE}"/>
              </a:ext>
            </a:extLst>
          </p:cNvPr>
          <p:cNvGrpSpPr/>
          <p:nvPr/>
        </p:nvGrpSpPr>
        <p:grpSpPr>
          <a:xfrm>
            <a:off x="1076858" y="12389801"/>
            <a:ext cx="22535084" cy="548640"/>
            <a:chOff x="1076858" y="11977424"/>
            <a:chExt cx="22535084" cy="548640"/>
          </a:xfrm>
        </p:grpSpPr>
        <p:sp>
          <p:nvSpPr>
            <p:cNvPr id="6" name="Rectangle 5">
              <a:extLst>
                <a:ext uri="{FF2B5EF4-FFF2-40B4-BE49-F238E27FC236}">
                  <a16:creationId xmlns:a16="http://schemas.microsoft.com/office/drawing/2014/main" id="{B4E5C24C-75AC-26C4-BBCE-092A74E1BC26}"/>
                </a:ext>
              </a:extLst>
            </p:cNvPr>
            <p:cNvSpPr/>
            <p:nvPr/>
          </p:nvSpPr>
          <p:spPr>
            <a:xfrm>
              <a:off x="19300092" y="11977424"/>
              <a:ext cx="4311850" cy="54864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en-US" sz="2800" dirty="0">
                  <a:solidFill>
                    <a:schemeClr val="bg1"/>
                  </a:solidFill>
                  <a:latin typeface="Poppins" panose="00000500000000000000" pitchFamily="2" charset="0"/>
                </a:rPr>
                <a:t>www.</a:t>
              </a:r>
              <a:r>
                <a:rPr lang="id-ID" sz="2800" dirty="0">
                  <a:solidFill>
                    <a:schemeClr val="bg1"/>
                  </a:solidFill>
                  <a:latin typeface="Poppins" panose="00000500000000000000" pitchFamily="2" charset="0"/>
                </a:rPr>
                <a:t>nexmuv.com</a:t>
              </a:r>
            </a:p>
          </p:txBody>
        </p:sp>
        <p:sp>
          <p:nvSpPr>
            <p:cNvPr id="7" name="Google Shape;60;p14">
              <a:extLst>
                <a:ext uri="{FF2B5EF4-FFF2-40B4-BE49-F238E27FC236}">
                  <a16:creationId xmlns:a16="http://schemas.microsoft.com/office/drawing/2014/main" id="{BE6526BF-D550-93D8-0116-50956B5E5488}"/>
                </a:ext>
              </a:extLst>
            </p:cNvPr>
            <p:cNvSpPr txBox="1">
              <a:spLocks/>
            </p:cNvSpPr>
            <p:nvPr/>
          </p:nvSpPr>
          <p:spPr>
            <a:xfrm>
              <a:off x="1076858" y="11977424"/>
              <a:ext cx="3805410" cy="548640"/>
            </a:xfrm>
            <a:prstGeom prst="rect">
              <a:avLst/>
            </a:prstGeom>
          </p:spPr>
          <p:txBody>
            <a:bodyPr spcFirstLastPara="1" wrap="square" lIns="91425" tIns="91425" rIns="91425" bIns="91425" anchor="t" anchorCtr="0">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nSpc>
                  <a:spcPct val="100000"/>
                </a:lnSpc>
                <a:spcBef>
                  <a:spcPts val="0"/>
                </a:spcBef>
                <a:spcAft>
                  <a:spcPts val="1200"/>
                </a:spcAft>
                <a:buFont typeface="Arial" panose="020B0604020202020204" pitchFamily="34" charset="0"/>
                <a:buNone/>
              </a:pPr>
              <a:r>
                <a:rPr lang="en-US" sz="2800" dirty="0">
                  <a:solidFill>
                    <a:schemeClr val="bg1"/>
                  </a:solidFill>
                  <a:latin typeface="Poppins" panose="00000500000000000000" pitchFamily="2" charset="0"/>
                  <a:ea typeface="Open Sans" panose="020B0606030504020204" pitchFamily="34" charset="0"/>
                  <a:cs typeface="Poppins" panose="00000500000000000000" pitchFamily="2" charset="0"/>
                </a:rPr>
                <a:t>August 4, </a:t>
              </a:r>
              <a:r>
                <a:rPr lang="id-ID" sz="2800" dirty="0">
                  <a:solidFill>
                    <a:schemeClr val="bg1"/>
                  </a:solidFill>
                  <a:latin typeface="Poppins" panose="00000500000000000000" pitchFamily="2" charset="0"/>
                  <a:ea typeface="Open Sans" panose="020B0606030504020204" pitchFamily="34" charset="0"/>
                  <a:cs typeface="Poppins" panose="00000500000000000000" pitchFamily="2" charset="0"/>
                </a:rPr>
                <a:t>202</a:t>
              </a:r>
              <a:r>
                <a:rPr lang="en-US" sz="2800" dirty="0">
                  <a:solidFill>
                    <a:schemeClr val="bg1"/>
                  </a:solidFill>
                  <a:latin typeface="Poppins" panose="00000500000000000000" pitchFamily="2" charset="0"/>
                  <a:ea typeface="Open Sans" panose="020B0606030504020204" pitchFamily="34" charset="0"/>
                  <a:cs typeface="Poppins" panose="00000500000000000000" pitchFamily="2" charset="0"/>
                </a:rPr>
                <a:t>4</a:t>
              </a:r>
              <a:endParaRPr lang="en-US" sz="2800" dirty="0">
                <a:solidFill>
                  <a:schemeClr val="accent1"/>
                </a:solidFill>
                <a:latin typeface="Poppins" panose="00000500000000000000" pitchFamily="2" charset="0"/>
                <a:ea typeface="Open Sans" panose="020B0606030504020204" pitchFamily="34" charset="0"/>
                <a:cs typeface="Poppins" panose="00000500000000000000" pitchFamily="2" charset="0"/>
              </a:endParaRPr>
            </a:p>
          </p:txBody>
        </p:sp>
      </p:grpSp>
    </p:spTree>
    <p:extLst>
      <p:ext uri="{BB962C8B-B14F-4D97-AF65-F5344CB8AC3E}">
        <p14:creationId xmlns:p14="http://schemas.microsoft.com/office/powerpoint/2010/main" val="1561515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58" name="Rectangle: Rounded Corners 57">
            <a:extLst>
              <a:ext uri="{FF2B5EF4-FFF2-40B4-BE49-F238E27FC236}">
                <a16:creationId xmlns:a16="http://schemas.microsoft.com/office/drawing/2014/main" id="{03D6A651-9311-78F2-AB58-8E85A32FF415}"/>
              </a:ext>
            </a:extLst>
          </p:cNvPr>
          <p:cNvSpPr/>
          <p:nvPr/>
        </p:nvSpPr>
        <p:spPr>
          <a:xfrm>
            <a:off x="17369920" y="5752352"/>
            <a:ext cx="4267960" cy="4220704"/>
          </a:xfrm>
          <a:prstGeom prst="roundRect">
            <a:avLst>
              <a:gd name="adj" fmla="val 924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white"/>
              </a:solidFill>
              <a:latin typeface="Segoe UI"/>
            </a:endParaRPr>
          </a:p>
        </p:txBody>
      </p:sp>
      <p:sp>
        <p:nvSpPr>
          <p:cNvPr id="59" name="Rectangle: Rounded Corners 58">
            <a:extLst>
              <a:ext uri="{FF2B5EF4-FFF2-40B4-BE49-F238E27FC236}">
                <a16:creationId xmlns:a16="http://schemas.microsoft.com/office/drawing/2014/main" id="{6EE15E80-43E8-B2CD-11BD-61B09947255C}"/>
              </a:ext>
            </a:extLst>
          </p:cNvPr>
          <p:cNvSpPr/>
          <p:nvPr/>
        </p:nvSpPr>
        <p:spPr>
          <a:xfrm>
            <a:off x="12590656" y="5752352"/>
            <a:ext cx="4267960" cy="4220704"/>
          </a:xfrm>
          <a:prstGeom prst="roundRect">
            <a:avLst>
              <a:gd name="adj" fmla="val 924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white"/>
              </a:solidFill>
              <a:latin typeface="Segoe UI"/>
            </a:endParaRPr>
          </a:p>
        </p:txBody>
      </p:sp>
      <p:sp>
        <p:nvSpPr>
          <p:cNvPr id="57" name="Rectangle: Rounded Corners 56">
            <a:extLst>
              <a:ext uri="{FF2B5EF4-FFF2-40B4-BE49-F238E27FC236}">
                <a16:creationId xmlns:a16="http://schemas.microsoft.com/office/drawing/2014/main" id="{1B8972B7-500F-9AAA-BD81-7E66AF283FA2}"/>
              </a:ext>
            </a:extLst>
          </p:cNvPr>
          <p:cNvSpPr/>
          <p:nvPr/>
        </p:nvSpPr>
        <p:spPr>
          <a:xfrm>
            <a:off x="7787008" y="5752352"/>
            <a:ext cx="4267960" cy="4220704"/>
          </a:xfrm>
          <a:prstGeom prst="roundRect">
            <a:avLst>
              <a:gd name="adj" fmla="val 924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white"/>
              </a:solidFill>
              <a:latin typeface="Segoe UI"/>
            </a:endParaRPr>
          </a:p>
        </p:txBody>
      </p:sp>
      <p:sp>
        <p:nvSpPr>
          <p:cNvPr id="56" name="Rectangle: Rounded Corners 55">
            <a:extLst>
              <a:ext uri="{FF2B5EF4-FFF2-40B4-BE49-F238E27FC236}">
                <a16:creationId xmlns:a16="http://schemas.microsoft.com/office/drawing/2014/main" id="{90200ED4-9738-EF23-7D72-16E75DBF8683}"/>
              </a:ext>
            </a:extLst>
          </p:cNvPr>
          <p:cNvSpPr/>
          <p:nvPr/>
        </p:nvSpPr>
        <p:spPr>
          <a:xfrm>
            <a:off x="3007744" y="5752352"/>
            <a:ext cx="4267960" cy="4220704"/>
          </a:xfrm>
          <a:prstGeom prst="roundRect">
            <a:avLst>
              <a:gd name="adj" fmla="val 924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white"/>
              </a:solidFill>
              <a:latin typeface="Segoe UI"/>
            </a:endParaRPr>
          </a:p>
        </p:txBody>
      </p:sp>
      <p:sp>
        <p:nvSpPr>
          <p:cNvPr id="23" name="Arrow: Chevron 22">
            <a:extLst>
              <a:ext uri="{FF2B5EF4-FFF2-40B4-BE49-F238E27FC236}">
                <a16:creationId xmlns:a16="http://schemas.microsoft.com/office/drawing/2014/main" id="{C5B713CD-780B-A765-1146-8D3D76DECA1A}"/>
              </a:ext>
            </a:extLst>
          </p:cNvPr>
          <p:cNvSpPr/>
          <p:nvPr/>
        </p:nvSpPr>
        <p:spPr>
          <a:xfrm>
            <a:off x="1712810" y="4350195"/>
            <a:ext cx="5707276" cy="1163002"/>
          </a:xfrm>
          <a:prstGeom prst="chevron">
            <a:avLst>
              <a:gd name="adj" fmla="val 2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24" name="Arrow: Chevron 23">
            <a:extLst>
              <a:ext uri="{FF2B5EF4-FFF2-40B4-BE49-F238E27FC236}">
                <a16:creationId xmlns:a16="http://schemas.microsoft.com/office/drawing/2014/main" id="{8F3FB951-132A-375D-B6E5-1284DF881F2A}"/>
              </a:ext>
            </a:extLst>
          </p:cNvPr>
          <p:cNvSpPr/>
          <p:nvPr/>
        </p:nvSpPr>
        <p:spPr>
          <a:xfrm>
            <a:off x="7347152" y="4350195"/>
            <a:ext cx="4932608" cy="1163002"/>
          </a:xfrm>
          <a:prstGeom prst="chevron">
            <a:avLst>
              <a:gd name="adj" fmla="val 22691"/>
            </a:avLst>
          </a:prstGeom>
          <a:solidFill>
            <a:srgbClr val="FFD1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25" name="Arrow: Chevron 24">
            <a:extLst>
              <a:ext uri="{FF2B5EF4-FFF2-40B4-BE49-F238E27FC236}">
                <a16:creationId xmlns:a16="http://schemas.microsoft.com/office/drawing/2014/main" id="{C2E17E9E-43FE-1607-7C29-2D7AD151C140}"/>
              </a:ext>
            </a:extLst>
          </p:cNvPr>
          <p:cNvSpPr/>
          <p:nvPr/>
        </p:nvSpPr>
        <p:spPr>
          <a:xfrm>
            <a:off x="12206830" y="4350195"/>
            <a:ext cx="4932608" cy="1163002"/>
          </a:xfrm>
          <a:prstGeom prst="chevron">
            <a:avLst>
              <a:gd name="adj" fmla="val 2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26" name="Arrow: Chevron 25">
            <a:extLst>
              <a:ext uri="{FF2B5EF4-FFF2-40B4-BE49-F238E27FC236}">
                <a16:creationId xmlns:a16="http://schemas.microsoft.com/office/drawing/2014/main" id="{CD664B8B-4458-4A04-57EF-81C69C8784A0}"/>
              </a:ext>
            </a:extLst>
          </p:cNvPr>
          <p:cNvSpPr/>
          <p:nvPr/>
        </p:nvSpPr>
        <p:spPr>
          <a:xfrm>
            <a:off x="17066507" y="4350195"/>
            <a:ext cx="5806526" cy="1163002"/>
          </a:xfrm>
          <a:prstGeom prst="chevron">
            <a:avLst>
              <a:gd name="adj" fmla="val 22691"/>
            </a:avLst>
          </a:prstGeom>
          <a:solidFill>
            <a:srgbClr val="FFD1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grpSp>
        <p:nvGrpSpPr>
          <p:cNvPr id="27" name="Group 26">
            <a:extLst>
              <a:ext uri="{FF2B5EF4-FFF2-40B4-BE49-F238E27FC236}">
                <a16:creationId xmlns:a16="http://schemas.microsoft.com/office/drawing/2014/main" id="{7D73B1A1-FAD1-7E1E-EB4E-68DEED1898F2}"/>
              </a:ext>
            </a:extLst>
          </p:cNvPr>
          <p:cNvGrpSpPr/>
          <p:nvPr/>
        </p:nvGrpSpPr>
        <p:grpSpPr>
          <a:xfrm>
            <a:off x="2738445" y="3606083"/>
            <a:ext cx="20335090" cy="6636850"/>
            <a:chOff x="914549" y="2301840"/>
            <a:chExt cx="10072476" cy="3287400"/>
          </a:xfrm>
        </p:grpSpPr>
        <p:sp>
          <p:nvSpPr>
            <p:cNvPr id="20" name="Freeform: Shape 19">
              <a:extLst>
                <a:ext uri="{FF2B5EF4-FFF2-40B4-BE49-F238E27FC236}">
                  <a16:creationId xmlns:a16="http://schemas.microsoft.com/office/drawing/2014/main" id="{F8950683-AE8C-667A-6D4C-F5244316C286}"/>
                </a:ext>
              </a:extLst>
            </p:cNvPr>
            <p:cNvSpPr/>
            <p:nvPr/>
          </p:nvSpPr>
          <p:spPr>
            <a:xfrm flipH="1">
              <a:off x="914549" y="2304529"/>
              <a:ext cx="2376264" cy="2358439"/>
            </a:xfrm>
            <a:custGeom>
              <a:avLst/>
              <a:gdLst>
                <a:gd name="connsiteX0" fmla="*/ 2167035 w 2376264"/>
                <a:gd name="connsiteY0" fmla="*/ 0 h 2358439"/>
                <a:gd name="connsiteX1" fmla="*/ 2376264 w 2376264"/>
                <a:gd name="connsiteY1" fmla="*/ 209231 h 2358439"/>
                <a:gd name="connsiteX2" fmla="*/ 2376264 w 2376264"/>
                <a:gd name="connsiteY2" fmla="*/ 937795 h 2358439"/>
                <a:gd name="connsiteX3" fmla="*/ 0 w 2376264"/>
                <a:gd name="connsiteY3" fmla="*/ 2358439 h 2358439"/>
                <a:gd name="connsiteX4" fmla="*/ 1 w 2376264"/>
                <a:gd name="connsiteY4" fmla="*/ 209231 h 2358439"/>
                <a:gd name="connsiteX5" fmla="*/ 209230 w 2376264"/>
                <a:gd name="connsiteY5" fmla="*/ 1 h 2358439"/>
                <a:gd name="connsiteX0" fmla="*/ 2167035 w 2376264"/>
                <a:gd name="connsiteY0" fmla="*/ 0 h 2358439"/>
                <a:gd name="connsiteX1" fmla="*/ 2376264 w 2376264"/>
                <a:gd name="connsiteY1" fmla="*/ 209231 h 2358439"/>
                <a:gd name="connsiteX2" fmla="*/ 2376264 w 2376264"/>
                <a:gd name="connsiteY2" fmla="*/ 937795 h 2358439"/>
                <a:gd name="connsiteX3" fmla="*/ 1214225 w 2376264"/>
                <a:gd name="connsiteY3" fmla="*/ 1649383 h 2358439"/>
                <a:gd name="connsiteX4" fmla="*/ 0 w 2376264"/>
                <a:gd name="connsiteY4" fmla="*/ 2358439 h 2358439"/>
                <a:gd name="connsiteX5" fmla="*/ 1 w 2376264"/>
                <a:gd name="connsiteY5" fmla="*/ 209231 h 2358439"/>
                <a:gd name="connsiteX6" fmla="*/ 209230 w 2376264"/>
                <a:gd name="connsiteY6" fmla="*/ 1 h 2358439"/>
                <a:gd name="connsiteX7" fmla="*/ 2167035 w 2376264"/>
                <a:gd name="connsiteY7" fmla="*/ 0 h 2358439"/>
                <a:gd name="connsiteX0" fmla="*/ 1214225 w 2376264"/>
                <a:gd name="connsiteY0" fmla="*/ 1649383 h 2358439"/>
                <a:gd name="connsiteX1" fmla="*/ 0 w 2376264"/>
                <a:gd name="connsiteY1" fmla="*/ 2358439 h 2358439"/>
                <a:gd name="connsiteX2" fmla="*/ 1 w 2376264"/>
                <a:gd name="connsiteY2" fmla="*/ 209231 h 2358439"/>
                <a:gd name="connsiteX3" fmla="*/ 209230 w 2376264"/>
                <a:gd name="connsiteY3" fmla="*/ 1 h 2358439"/>
                <a:gd name="connsiteX4" fmla="*/ 2167035 w 2376264"/>
                <a:gd name="connsiteY4" fmla="*/ 0 h 2358439"/>
                <a:gd name="connsiteX5" fmla="*/ 2376264 w 2376264"/>
                <a:gd name="connsiteY5" fmla="*/ 209231 h 2358439"/>
                <a:gd name="connsiteX6" fmla="*/ 2376264 w 2376264"/>
                <a:gd name="connsiteY6" fmla="*/ 937795 h 2358439"/>
                <a:gd name="connsiteX7" fmla="*/ 1305665 w 2376264"/>
                <a:gd name="connsiteY7" fmla="*/ 1740823 h 2358439"/>
                <a:gd name="connsiteX0" fmla="*/ 1214225 w 2376264"/>
                <a:gd name="connsiteY0" fmla="*/ 1649383 h 2358439"/>
                <a:gd name="connsiteX1" fmla="*/ 0 w 2376264"/>
                <a:gd name="connsiteY1" fmla="*/ 2358439 h 2358439"/>
                <a:gd name="connsiteX2" fmla="*/ 1 w 2376264"/>
                <a:gd name="connsiteY2" fmla="*/ 209231 h 2358439"/>
                <a:gd name="connsiteX3" fmla="*/ 209230 w 2376264"/>
                <a:gd name="connsiteY3" fmla="*/ 1 h 2358439"/>
                <a:gd name="connsiteX4" fmla="*/ 2167035 w 2376264"/>
                <a:gd name="connsiteY4" fmla="*/ 0 h 2358439"/>
                <a:gd name="connsiteX5" fmla="*/ 2376264 w 2376264"/>
                <a:gd name="connsiteY5" fmla="*/ 209231 h 2358439"/>
                <a:gd name="connsiteX6" fmla="*/ 2376264 w 2376264"/>
                <a:gd name="connsiteY6" fmla="*/ 937795 h 2358439"/>
                <a:gd name="connsiteX0" fmla="*/ 0 w 2376264"/>
                <a:gd name="connsiteY0" fmla="*/ 2358439 h 2358439"/>
                <a:gd name="connsiteX1" fmla="*/ 1 w 2376264"/>
                <a:gd name="connsiteY1" fmla="*/ 209231 h 2358439"/>
                <a:gd name="connsiteX2" fmla="*/ 209230 w 2376264"/>
                <a:gd name="connsiteY2" fmla="*/ 1 h 2358439"/>
                <a:gd name="connsiteX3" fmla="*/ 2167035 w 2376264"/>
                <a:gd name="connsiteY3" fmla="*/ 0 h 2358439"/>
                <a:gd name="connsiteX4" fmla="*/ 2376264 w 2376264"/>
                <a:gd name="connsiteY4" fmla="*/ 209231 h 2358439"/>
                <a:gd name="connsiteX5" fmla="*/ 2376264 w 2376264"/>
                <a:gd name="connsiteY5" fmla="*/ 937795 h 235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6264" h="2358439">
                  <a:moveTo>
                    <a:pt x="0" y="2358439"/>
                  </a:moveTo>
                  <a:cubicBezTo>
                    <a:pt x="0" y="1642036"/>
                    <a:pt x="1" y="925634"/>
                    <a:pt x="1" y="209231"/>
                  </a:cubicBezTo>
                  <a:cubicBezTo>
                    <a:pt x="0" y="93676"/>
                    <a:pt x="93675" y="1"/>
                    <a:pt x="209230" y="1"/>
                  </a:cubicBezTo>
                  <a:lnTo>
                    <a:pt x="2167035" y="0"/>
                  </a:lnTo>
                  <a:cubicBezTo>
                    <a:pt x="2282589" y="1"/>
                    <a:pt x="2376265" y="93676"/>
                    <a:pt x="2376264" y="209231"/>
                  </a:cubicBezTo>
                  <a:lnTo>
                    <a:pt x="2376264" y="937795"/>
                  </a:lnTo>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2437974"/>
              <a:endParaRPr lang="en-IN" sz="4800" dirty="0">
                <a:solidFill>
                  <a:prstClr val="white"/>
                </a:solidFill>
                <a:latin typeface="Segoe UI"/>
              </a:endParaRPr>
            </a:p>
          </p:txBody>
        </p:sp>
        <p:sp>
          <p:nvSpPr>
            <p:cNvPr id="19" name="Freeform: Shape 18">
              <a:extLst>
                <a:ext uri="{FF2B5EF4-FFF2-40B4-BE49-F238E27FC236}">
                  <a16:creationId xmlns:a16="http://schemas.microsoft.com/office/drawing/2014/main" id="{2C92E4D6-CD6D-7ED3-746D-60F0398F9235}"/>
                </a:ext>
              </a:extLst>
            </p:cNvPr>
            <p:cNvSpPr/>
            <p:nvPr/>
          </p:nvSpPr>
          <p:spPr>
            <a:xfrm>
              <a:off x="3288951" y="3230802"/>
              <a:ext cx="2376265" cy="2358438"/>
            </a:xfrm>
            <a:custGeom>
              <a:avLst/>
              <a:gdLst>
                <a:gd name="connsiteX0" fmla="*/ 2376265 w 2376265"/>
                <a:gd name="connsiteY0" fmla="*/ 0 h 2358438"/>
                <a:gd name="connsiteX1" fmla="*/ 2376265 w 2376265"/>
                <a:gd name="connsiteY1" fmla="*/ 2149207 h 2358438"/>
                <a:gd name="connsiteX2" fmla="*/ 2167035 w 2376265"/>
                <a:gd name="connsiteY2" fmla="*/ 2358437 h 2358438"/>
                <a:gd name="connsiteX3" fmla="*/ 209231 w 2376265"/>
                <a:gd name="connsiteY3" fmla="*/ 2358438 h 2358438"/>
                <a:gd name="connsiteX4" fmla="*/ 0 w 2376265"/>
                <a:gd name="connsiteY4" fmla="*/ 2149207 h 2358438"/>
                <a:gd name="connsiteX5" fmla="*/ 0 w 2376265"/>
                <a:gd name="connsiteY5" fmla="*/ 1420645 h 2358438"/>
                <a:gd name="connsiteX0" fmla="*/ 2376265 w 2376265"/>
                <a:gd name="connsiteY0" fmla="*/ 0 h 2358438"/>
                <a:gd name="connsiteX1" fmla="*/ 2376265 w 2376265"/>
                <a:gd name="connsiteY1" fmla="*/ 2149207 h 2358438"/>
                <a:gd name="connsiteX2" fmla="*/ 2167035 w 2376265"/>
                <a:gd name="connsiteY2" fmla="*/ 2358437 h 2358438"/>
                <a:gd name="connsiteX3" fmla="*/ 209231 w 2376265"/>
                <a:gd name="connsiteY3" fmla="*/ 2358438 h 2358438"/>
                <a:gd name="connsiteX4" fmla="*/ 0 w 2376265"/>
                <a:gd name="connsiteY4" fmla="*/ 2149207 h 2358438"/>
                <a:gd name="connsiteX5" fmla="*/ 0 w 2376265"/>
                <a:gd name="connsiteY5" fmla="*/ 1420645 h 2358438"/>
                <a:gd name="connsiteX6" fmla="*/ 1391204 w 2376265"/>
                <a:gd name="connsiteY6" fmla="*/ 584114 h 2358438"/>
                <a:gd name="connsiteX7" fmla="*/ 2376265 w 2376265"/>
                <a:gd name="connsiteY7" fmla="*/ 0 h 2358438"/>
                <a:gd name="connsiteX0" fmla="*/ 1391204 w 2376265"/>
                <a:gd name="connsiteY0" fmla="*/ 584114 h 2358438"/>
                <a:gd name="connsiteX1" fmla="*/ 2376265 w 2376265"/>
                <a:gd name="connsiteY1" fmla="*/ 0 h 2358438"/>
                <a:gd name="connsiteX2" fmla="*/ 2376265 w 2376265"/>
                <a:gd name="connsiteY2" fmla="*/ 2149207 h 2358438"/>
                <a:gd name="connsiteX3" fmla="*/ 2167035 w 2376265"/>
                <a:gd name="connsiteY3" fmla="*/ 2358437 h 2358438"/>
                <a:gd name="connsiteX4" fmla="*/ 209231 w 2376265"/>
                <a:gd name="connsiteY4" fmla="*/ 2358438 h 2358438"/>
                <a:gd name="connsiteX5" fmla="*/ 0 w 2376265"/>
                <a:gd name="connsiteY5" fmla="*/ 2149207 h 2358438"/>
                <a:gd name="connsiteX6" fmla="*/ 0 w 2376265"/>
                <a:gd name="connsiteY6" fmla="*/ 1420645 h 2358438"/>
                <a:gd name="connsiteX7" fmla="*/ 1482644 w 2376265"/>
                <a:gd name="connsiteY7" fmla="*/ 675554 h 2358438"/>
                <a:gd name="connsiteX0" fmla="*/ 1391204 w 2376265"/>
                <a:gd name="connsiteY0" fmla="*/ 584114 h 2358438"/>
                <a:gd name="connsiteX1" fmla="*/ 2376265 w 2376265"/>
                <a:gd name="connsiteY1" fmla="*/ 0 h 2358438"/>
                <a:gd name="connsiteX2" fmla="*/ 2376265 w 2376265"/>
                <a:gd name="connsiteY2" fmla="*/ 2149207 h 2358438"/>
                <a:gd name="connsiteX3" fmla="*/ 2167035 w 2376265"/>
                <a:gd name="connsiteY3" fmla="*/ 2358437 h 2358438"/>
                <a:gd name="connsiteX4" fmla="*/ 209231 w 2376265"/>
                <a:gd name="connsiteY4" fmla="*/ 2358438 h 2358438"/>
                <a:gd name="connsiteX5" fmla="*/ 0 w 2376265"/>
                <a:gd name="connsiteY5" fmla="*/ 2149207 h 2358438"/>
                <a:gd name="connsiteX6" fmla="*/ 0 w 2376265"/>
                <a:gd name="connsiteY6" fmla="*/ 1420645 h 2358438"/>
                <a:gd name="connsiteX0" fmla="*/ 2376265 w 2376265"/>
                <a:gd name="connsiteY0" fmla="*/ 0 h 2358438"/>
                <a:gd name="connsiteX1" fmla="*/ 2376265 w 2376265"/>
                <a:gd name="connsiteY1" fmla="*/ 2149207 h 2358438"/>
                <a:gd name="connsiteX2" fmla="*/ 2167035 w 2376265"/>
                <a:gd name="connsiteY2" fmla="*/ 2358437 h 2358438"/>
                <a:gd name="connsiteX3" fmla="*/ 209231 w 2376265"/>
                <a:gd name="connsiteY3" fmla="*/ 2358438 h 2358438"/>
                <a:gd name="connsiteX4" fmla="*/ 0 w 2376265"/>
                <a:gd name="connsiteY4" fmla="*/ 2149207 h 2358438"/>
                <a:gd name="connsiteX5" fmla="*/ 0 w 2376265"/>
                <a:gd name="connsiteY5" fmla="*/ 1420645 h 235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6265" h="2358438">
                  <a:moveTo>
                    <a:pt x="2376265" y="0"/>
                  </a:moveTo>
                  <a:lnTo>
                    <a:pt x="2376265" y="2149207"/>
                  </a:lnTo>
                  <a:cubicBezTo>
                    <a:pt x="2376265" y="2264763"/>
                    <a:pt x="2282590" y="2358438"/>
                    <a:pt x="2167035" y="2358437"/>
                  </a:cubicBezTo>
                  <a:lnTo>
                    <a:pt x="209231" y="2358438"/>
                  </a:lnTo>
                  <a:cubicBezTo>
                    <a:pt x="93675" y="2358437"/>
                    <a:pt x="1" y="2264762"/>
                    <a:pt x="0" y="2149207"/>
                  </a:cubicBezTo>
                  <a:lnTo>
                    <a:pt x="0" y="1420645"/>
                  </a:lnTo>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2437974"/>
              <a:endParaRPr lang="en-IN" sz="4800">
                <a:solidFill>
                  <a:prstClr val="white"/>
                </a:solidFill>
                <a:latin typeface="Segoe UI"/>
              </a:endParaRPr>
            </a:p>
          </p:txBody>
        </p:sp>
        <p:sp>
          <p:nvSpPr>
            <p:cNvPr id="21" name="Freeform: Shape 20">
              <a:extLst>
                <a:ext uri="{FF2B5EF4-FFF2-40B4-BE49-F238E27FC236}">
                  <a16:creationId xmlns:a16="http://schemas.microsoft.com/office/drawing/2014/main" id="{50D9E9BF-1F1E-1DDC-C1D0-3FFEDA50CAD8}"/>
                </a:ext>
              </a:extLst>
            </p:cNvPr>
            <p:cNvSpPr/>
            <p:nvPr/>
          </p:nvSpPr>
          <p:spPr>
            <a:xfrm flipH="1">
              <a:off x="5668355" y="2304529"/>
              <a:ext cx="2376264" cy="2358439"/>
            </a:xfrm>
            <a:custGeom>
              <a:avLst/>
              <a:gdLst>
                <a:gd name="connsiteX0" fmla="*/ 2167035 w 2376264"/>
                <a:gd name="connsiteY0" fmla="*/ 0 h 2358439"/>
                <a:gd name="connsiteX1" fmla="*/ 2376264 w 2376264"/>
                <a:gd name="connsiteY1" fmla="*/ 209231 h 2358439"/>
                <a:gd name="connsiteX2" fmla="*/ 2376264 w 2376264"/>
                <a:gd name="connsiteY2" fmla="*/ 937795 h 2358439"/>
                <a:gd name="connsiteX3" fmla="*/ 0 w 2376264"/>
                <a:gd name="connsiteY3" fmla="*/ 2358439 h 2358439"/>
                <a:gd name="connsiteX4" fmla="*/ 1 w 2376264"/>
                <a:gd name="connsiteY4" fmla="*/ 209231 h 2358439"/>
                <a:gd name="connsiteX5" fmla="*/ 209230 w 2376264"/>
                <a:gd name="connsiteY5" fmla="*/ 1 h 2358439"/>
                <a:gd name="connsiteX0" fmla="*/ 2167035 w 2376264"/>
                <a:gd name="connsiteY0" fmla="*/ 0 h 2358439"/>
                <a:gd name="connsiteX1" fmla="*/ 2376264 w 2376264"/>
                <a:gd name="connsiteY1" fmla="*/ 209231 h 2358439"/>
                <a:gd name="connsiteX2" fmla="*/ 2376264 w 2376264"/>
                <a:gd name="connsiteY2" fmla="*/ 937795 h 2358439"/>
                <a:gd name="connsiteX3" fmla="*/ 1214225 w 2376264"/>
                <a:gd name="connsiteY3" fmla="*/ 1649383 h 2358439"/>
                <a:gd name="connsiteX4" fmla="*/ 0 w 2376264"/>
                <a:gd name="connsiteY4" fmla="*/ 2358439 h 2358439"/>
                <a:gd name="connsiteX5" fmla="*/ 1 w 2376264"/>
                <a:gd name="connsiteY5" fmla="*/ 209231 h 2358439"/>
                <a:gd name="connsiteX6" fmla="*/ 209230 w 2376264"/>
                <a:gd name="connsiteY6" fmla="*/ 1 h 2358439"/>
                <a:gd name="connsiteX7" fmla="*/ 2167035 w 2376264"/>
                <a:gd name="connsiteY7" fmla="*/ 0 h 2358439"/>
                <a:gd name="connsiteX0" fmla="*/ 1214225 w 2376264"/>
                <a:gd name="connsiteY0" fmla="*/ 1649383 h 2358439"/>
                <a:gd name="connsiteX1" fmla="*/ 0 w 2376264"/>
                <a:gd name="connsiteY1" fmla="*/ 2358439 h 2358439"/>
                <a:gd name="connsiteX2" fmla="*/ 1 w 2376264"/>
                <a:gd name="connsiteY2" fmla="*/ 209231 h 2358439"/>
                <a:gd name="connsiteX3" fmla="*/ 209230 w 2376264"/>
                <a:gd name="connsiteY3" fmla="*/ 1 h 2358439"/>
                <a:gd name="connsiteX4" fmla="*/ 2167035 w 2376264"/>
                <a:gd name="connsiteY4" fmla="*/ 0 h 2358439"/>
                <a:gd name="connsiteX5" fmla="*/ 2376264 w 2376264"/>
                <a:gd name="connsiteY5" fmla="*/ 209231 h 2358439"/>
                <a:gd name="connsiteX6" fmla="*/ 2376264 w 2376264"/>
                <a:gd name="connsiteY6" fmla="*/ 937795 h 2358439"/>
                <a:gd name="connsiteX7" fmla="*/ 1305665 w 2376264"/>
                <a:gd name="connsiteY7" fmla="*/ 1740823 h 2358439"/>
                <a:gd name="connsiteX0" fmla="*/ 1214225 w 2376264"/>
                <a:gd name="connsiteY0" fmla="*/ 1649383 h 2358439"/>
                <a:gd name="connsiteX1" fmla="*/ 0 w 2376264"/>
                <a:gd name="connsiteY1" fmla="*/ 2358439 h 2358439"/>
                <a:gd name="connsiteX2" fmla="*/ 1 w 2376264"/>
                <a:gd name="connsiteY2" fmla="*/ 209231 h 2358439"/>
                <a:gd name="connsiteX3" fmla="*/ 209230 w 2376264"/>
                <a:gd name="connsiteY3" fmla="*/ 1 h 2358439"/>
                <a:gd name="connsiteX4" fmla="*/ 2167035 w 2376264"/>
                <a:gd name="connsiteY4" fmla="*/ 0 h 2358439"/>
                <a:gd name="connsiteX5" fmla="*/ 2376264 w 2376264"/>
                <a:gd name="connsiteY5" fmla="*/ 209231 h 2358439"/>
                <a:gd name="connsiteX6" fmla="*/ 2376264 w 2376264"/>
                <a:gd name="connsiteY6" fmla="*/ 937795 h 2358439"/>
                <a:gd name="connsiteX0" fmla="*/ 0 w 2376264"/>
                <a:gd name="connsiteY0" fmla="*/ 2358439 h 2358439"/>
                <a:gd name="connsiteX1" fmla="*/ 1 w 2376264"/>
                <a:gd name="connsiteY1" fmla="*/ 209231 h 2358439"/>
                <a:gd name="connsiteX2" fmla="*/ 209230 w 2376264"/>
                <a:gd name="connsiteY2" fmla="*/ 1 h 2358439"/>
                <a:gd name="connsiteX3" fmla="*/ 2167035 w 2376264"/>
                <a:gd name="connsiteY3" fmla="*/ 0 h 2358439"/>
                <a:gd name="connsiteX4" fmla="*/ 2376264 w 2376264"/>
                <a:gd name="connsiteY4" fmla="*/ 209231 h 2358439"/>
                <a:gd name="connsiteX5" fmla="*/ 2376264 w 2376264"/>
                <a:gd name="connsiteY5" fmla="*/ 937795 h 235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6264" h="2358439">
                  <a:moveTo>
                    <a:pt x="0" y="2358439"/>
                  </a:moveTo>
                  <a:cubicBezTo>
                    <a:pt x="0" y="1642036"/>
                    <a:pt x="1" y="925634"/>
                    <a:pt x="1" y="209231"/>
                  </a:cubicBezTo>
                  <a:cubicBezTo>
                    <a:pt x="0" y="93676"/>
                    <a:pt x="93675" y="1"/>
                    <a:pt x="209230" y="1"/>
                  </a:cubicBezTo>
                  <a:lnTo>
                    <a:pt x="2167035" y="0"/>
                  </a:lnTo>
                  <a:cubicBezTo>
                    <a:pt x="2282589" y="1"/>
                    <a:pt x="2376265" y="93676"/>
                    <a:pt x="2376264" y="209231"/>
                  </a:cubicBezTo>
                  <a:lnTo>
                    <a:pt x="2376264" y="937795"/>
                  </a:lnTo>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2437974"/>
              <a:endParaRPr lang="en-IN" sz="4800">
                <a:solidFill>
                  <a:prstClr val="white"/>
                </a:solidFill>
                <a:latin typeface="Segoe UI"/>
              </a:endParaRPr>
            </a:p>
          </p:txBody>
        </p:sp>
        <p:sp>
          <p:nvSpPr>
            <p:cNvPr id="22" name="Freeform: Shape 21">
              <a:extLst>
                <a:ext uri="{FF2B5EF4-FFF2-40B4-BE49-F238E27FC236}">
                  <a16:creationId xmlns:a16="http://schemas.microsoft.com/office/drawing/2014/main" id="{ADBE692A-F160-6EE0-D7A5-ECD9B1E0C464}"/>
                </a:ext>
              </a:extLst>
            </p:cNvPr>
            <p:cNvSpPr/>
            <p:nvPr/>
          </p:nvSpPr>
          <p:spPr>
            <a:xfrm>
              <a:off x="8044505" y="3230802"/>
              <a:ext cx="2376265" cy="2358438"/>
            </a:xfrm>
            <a:custGeom>
              <a:avLst/>
              <a:gdLst>
                <a:gd name="connsiteX0" fmla="*/ 2376265 w 2376265"/>
                <a:gd name="connsiteY0" fmla="*/ 0 h 2358438"/>
                <a:gd name="connsiteX1" fmla="*/ 2376265 w 2376265"/>
                <a:gd name="connsiteY1" fmla="*/ 2149207 h 2358438"/>
                <a:gd name="connsiteX2" fmla="*/ 2167035 w 2376265"/>
                <a:gd name="connsiteY2" fmla="*/ 2358437 h 2358438"/>
                <a:gd name="connsiteX3" fmla="*/ 209231 w 2376265"/>
                <a:gd name="connsiteY3" fmla="*/ 2358438 h 2358438"/>
                <a:gd name="connsiteX4" fmla="*/ 0 w 2376265"/>
                <a:gd name="connsiteY4" fmla="*/ 2149207 h 2358438"/>
                <a:gd name="connsiteX5" fmla="*/ 0 w 2376265"/>
                <a:gd name="connsiteY5" fmla="*/ 1420645 h 2358438"/>
                <a:gd name="connsiteX0" fmla="*/ 2376265 w 2376265"/>
                <a:gd name="connsiteY0" fmla="*/ 0 h 2358438"/>
                <a:gd name="connsiteX1" fmla="*/ 2376265 w 2376265"/>
                <a:gd name="connsiteY1" fmla="*/ 2149207 h 2358438"/>
                <a:gd name="connsiteX2" fmla="*/ 2167035 w 2376265"/>
                <a:gd name="connsiteY2" fmla="*/ 2358437 h 2358438"/>
                <a:gd name="connsiteX3" fmla="*/ 209231 w 2376265"/>
                <a:gd name="connsiteY3" fmla="*/ 2358438 h 2358438"/>
                <a:gd name="connsiteX4" fmla="*/ 0 w 2376265"/>
                <a:gd name="connsiteY4" fmla="*/ 2149207 h 2358438"/>
                <a:gd name="connsiteX5" fmla="*/ 0 w 2376265"/>
                <a:gd name="connsiteY5" fmla="*/ 1420645 h 2358438"/>
                <a:gd name="connsiteX6" fmla="*/ 1391204 w 2376265"/>
                <a:gd name="connsiteY6" fmla="*/ 584114 h 2358438"/>
                <a:gd name="connsiteX7" fmla="*/ 2376265 w 2376265"/>
                <a:gd name="connsiteY7" fmla="*/ 0 h 2358438"/>
                <a:gd name="connsiteX0" fmla="*/ 1391204 w 2376265"/>
                <a:gd name="connsiteY0" fmla="*/ 584114 h 2358438"/>
                <a:gd name="connsiteX1" fmla="*/ 2376265 w 2376265"/>
                <a:gd name="connsiteY1" fmla="*/ 0 h 2358438"/>
                <a:gd name="connsiteX2" fmla="*/ 2376265 w 2376265"/>
                <a:gd name="connsiteY2" fmla="*/ 2149207 h 2358438"/>
                <a:gd name="connsiteX3" fmla="*/ 2167035 w 2376265"/>
                <a:gd name="connsiteY3" fmla="*/ 2358437 h 2358438"/>
                <a:gd name="connsiteX4" fmla="*/ 209231 w 2376265"/>
                <a:gd name="connsiteY4" fmla="*/ 2358438 h 2358438"/>
                <a:gd name="connsiteX5" fmla="*/ 0 w 2376265"/>
                <a:gd name="connsiteY5" fmla="*/ 2149207 h 2358438"/>
                <a:gd name="connsiteX6" fmla="*/ 0 w 2376265"/>
                <a:gd name="connsiteY6" fmla="*/ 1420645 h 2358438"/>
                <a:gd name="connsiteX7" fmla="*/ 1482644 w 2376265"/>
                <a:gd name="connsiteY7" fmla="*/ 675554 h 2358438"/>
                <a:gd name="connsiteX0" fmla="*/ 1391204 w 2376265"/>
                <a:gd name="connsiteY0" fmla="*/ 584114 h 2358438"/>
                <a:gd name="connsiteX1" fmla="*/ 2376265 w 2376265"/>
                <a:gd name="connsiteY1" fmla="*/ 0 h 2358438"/>
                <a:gd name="connsiteX2" fmla="*/ 2376265 w 2376265"/>
                <a:gd name="connsiteY2" fmla="*/ 2149207 h 2358438"/>
                <a:gd name="connsiteX3" fmla="*/ 2167035 w 2376265"/>
                <a:gd name="connsiteY3" fmla="*/ 2358437 h 2358438"/>
                <a:gd name="connsiteX4" fmla="*/ 209231 w 2376265"/>
                <a:gd name="connsiteY4" fmla="*/ 2358438 h 2358438"/>
                <a:gd name="connsiteX5" fmla="*/ 0 w 2376265"/>
                <a:gd name="connsiteY5" fmla="*/ 2149207 h 2358438"/>
                <a:gd name="connsiteX6" fmla="*/ 0 w 2376265"/>
                <a:gd name="connsiteY6" fmla="*/ 1420645 h 2358438"/>
                <a:gd name="connsiteX0" fmla="*/ 2376265 w 2376265"/>
                <a:gd name="connsiteY0" fmla="*/ 0 h 2358438"/>
                <a:gd name="connsiteX1" fmla="*/ 2376265 w 2376265"/>
                <a:gd name="connsiteY1" fmla="*/ 2149207 h 2358438"/>
                <a:gd name="connsiteX2" fmla="*/ 2167035 w 2376265"/>
                <a:gd name="connsiteY2" fmla="*/ 2358437 h 2358438"/>
                <a:gd name="connsiteX3" fmla="*/ 209231 w 2376265"/>
                <a:gd name="connsiteY3" fmla="*/ 2358438 h 2358438"/>
                <a:gd name="connsiteX4" fmla="*/ 0 w 2376265"/>
                <a:gd name="connsiteY4" fmla="*/ 2149207 h 2358438"/>
                <a:gd name="connsiteX5" fmla="*/ 0 w 2376265"/>
                <a:gd name="connsiteY5" fmla="*/ 1420645 h 235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6265" h="2358438">
                  <a:moveTo>
                    <a:pt x="2376265" y="0"/>
                  </a:moveTo>
                  <a:lnTo>
                    <a:pt x="2376265" y="2149207"/>
                  </a:lnTo>
                  <a:cubicBezTo>
                    <a:pt x="2376265" y="2264763"/>
                    <a:pt x="2282590" y="2358438"/>
                    <a:pt x="2167035" y="2358437"/>
                  </a:cubicBezTo>
                  <a:lnTo>
                    <a:pt x="209231" y="2358438"/>
                  </a:lnTo>
                  <a:cubicBezTo>
                    <a:pt x="93675" y="2358437"/>
                    <a:pt x="1" y="2264762"/>
                    <a:pt x="0" y="2149207"/>
                  </a:cubicBezTo>
                  <a:lnTo>
                    <a:pt x="0" y="1420645"/>
                  </a:lnTo>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2437974"/>
              <a:endParaRPr lang="en-IN" sz="4800">
                <a:solidFill>
                  <a:prstClr val="white"/>
                </a:solidFill>
                <a:latin typeface="Segoe UI"/>
              </a:endParaRPr>
            </a:p>
          </p:txBody>
        </p:sp>
        <p:sp>
          <p:nvSpPr>
            <p:cNvPr id="29" name="Freeform: Shape 28">
              <a:extLst>
                <a:ext uri="{FF2B5EF4-FFF2-40B4-BE49-F238E27FC236}">
                  <a16:creationId xmlns:a16="http://schemas.microsoft.com/office/drawing/2014/main" id="{609CF9DE-FC64-BF38-638A-53F7F7228F46}"/>
                </a:ext>
              </a:extLst>
            </p:cNvPr>
            <p:cNvSpPr/>
            <p:nvPr/>
          </p:nvSpPr>
          <p:spPr>
            <a:xfrm>
              <a:off x="915066" y="3230801"/>
              <a:ext cx="0" cy="2149207"/>
            </a:xfrm>
            <a:custGeom>
              <a:avLst/>
              <a:gdLst>
                <a:gd name="connsiteX0" fmla="*/ 2376265 w 2376265"/>
                <a:gd name="connsiteY0" fmla="*/ 0 h 2358438"/>
                <a:gd name="connsiteX1" fmla="*/ 2376265 w 2376265"/>
                <a:gd name="connsiteY1" fmla="*/ 2149207 h 2358438"/>
                <a:gd name="connsiteX2" fmla="*/ 2167035 w 2376265"/>
                <a:gd name="connsiteY2" fmla="*/ 2358437 h 2358438"/>
                <a:gd name="connsiteX3" fmla="*/ 209231 w 2376265"/>
                <a:gd name="connsiteY3" fmla="*/ 2358438 h 2358438"/>
                <a:gd name="connsiteX4" fmla="*/ 0 w 2376265"/>
                <a:gd name="connsiteY4" fmla="*/ 2149207 h 2358438"/>
                <a:gd name="connsiteX5" fmla="*/ 0 w 2376265"/>
                <a:gd name="connsiteY5" fmla="*/ 1420645 h 2358438"/>
                <a:gd name="connsiteX0" fmla="*/ 2376265 w 2376265"/>
                <a:gd name="connsiteY0" fmla="*/ 0 h 2358438"/>
                <a:gd name="connsiteX1" fmla="*/ 2376265 w 2376265"/>
                <a:gd name="connsiteY1" fmla="*/ 2149207 h 2358438"/>
                <a:gd name="connsiteX2" fmla="*/ 2167035 w 2376265"/>
                <a:gd name="connsiteY2" fmla="*/ 2358437 h 2358438"/>
                <a:gd name="connsiteX3" fmla="*/ 209231 w 2376265"/>
                <a:gd name="connsiteY3" fmla="*/ 2358438 h 2358438"/>
                <a:gd name="connsiteX4" fmla="*/ 0 w 2376265"/>
                <a:gd name="connsiteY4" fmla="*/ 2149207 h 2358438"/>
                <a:gd name="connsiteX5" fmla="*/ 0 w 2376265"/>
                <a:gd name="connsiteY5" fmla="*/ 1420645 h 2358438"/>
                <a:gd name="connsiteX6" fmla="*/ 1391204 w 2376265"/>
                <a:gd name="connsiteY6" fmla="*/ 584114 h 2358438"/>
                <a:gd name="connsiteX7" fmla="*/ 2376265 w 2376265"/>
                <a:gd name="connsiteY7" fmla="*/ 0 h 2358438"/>
                <a:gd name="connsiteX0" fmla="*/ 1391204 w 2376265"/>
                <a:gd name="connsiteY0" fmla="*/ 584114 h 2358438"/>
                <a:gd name="connsiteX1" fmla="*/ 2376265 w 2376265"/>
                <a:gd name="connsiteY1" fmla="*/ 0 h 2358438"/>
                <a:gd name="connsiteX2" fmla="*/ 2376265 w 2376265"/>
                <a:gd name="connsiteY2" fmla="*/ 2149207 h 2358438"/>
                <a:gd name="connsiteX3" fmla="*/ 2167035 w 2376265"/>
                <a:gd name="connsiteY3" fmla="*/ 2358437 h 2358438"/>
                <a:gd name="connsiteX4" fmla="*/ 209231 w 2376265"/>
                <a:gd name="connsiteY4" fmla="*/ 2358438 h 2358438"/>
                <a:gd name="connsiteX5" fmla="*/ 0 w 2376265"/>
                <a:gd name="connsiteY5" fmla="*/ 2149207 h 2358438"/>
                <a:gd name="connsiteX6" fmla="*/ 0 w 2376265"/>
                <a:gd name="connsiteY6" fmla="*/ 1420645 h 2358438"/>
                <a:gd name="connsiteX7" fmla="*/ 1482644 w 2376265"/>
                <a:gd name="connsiteY7" fmla="*/ 675554 h 2358438"/>
                <a:gd name="connsiteX0" fmla="*/ 1391204 w 2376265"/>
                <a:gd name="connsiteY0" fmla="*/ 584114 h 2358438"/>
                <a:gd name="connsiteX1" fmla="*/ 2376265 w 2376265"/>
                <a:gd name="connsiteY1" fmla="*/ 0 h 2358438"/>
                <a:gd name="connsiteX2" fmla="*/ 2376265 w 2376265"/>
                <a:gd name="connsiteY2" fmla="*/ 2149207 h 2358438"/>
                <a:gd name="connsiteX3" fmla="*/ 2167035 w 2376265"/>
                <a:gd name="connsiteY3" fmla="*/ 2358437 h 2358438"/>
                <a:gd name="connsiteX4" fmla="*/ 209231 w 2376265"/>
                <a:gd name="connsiteY4" fmla="*/ 2358438 h 2358438"/>
                <a:gd name="connsiteX5" fmla="*/ 0 w 2376265"/>
                <a:gd name="connsiteY5" fmla="*/ 2149207 h 2358438"/>
                <a:gd name="connsiteX6" fmla="*/ 0 w 2376265"/>
                <a:gd name="connsiteY6" fmla="*/ 1420645 h 2358438"/>
                <a:gd name="connsiteX0" fmla="*/ 2376265 w 2376265"/>
                <a:gd name="connsiteY0" fmla="*/ 0 h 2358438"/>
                <a:gd name="connsiteX1" fmla="*/ 2376265 w 2376265"/>
                <a:gd name="connsiteY1" fmla="*/ 2149207 h 2358438"/>
                <a:gd name="connsiteX2" fmla="*/ 2167035 w 2376265"/>
                <a:gd name="connsiteY2" fmla="*/ 2358437 h 2358438"/>
                <a:gd name="connsiteX3" fmla="*/ 209231 w 2376265"/>
                <a:gd name="connsiteY3" fmla="*/ 2358438 h 2358438"/>
                <a:gd name="connsiteX4" fmla="*/ 0 w 2376265"/>
                <a:gd name="connsiteY4" fmla="*/ 2149207 h 2358438"/>
                <a:gd name="connsiteX5" fmla="*/ 0 w 2376265"/>
                <a:gd name="connsiteY5" fmla="*/ 1420645 h 2358438"/>
                <a:gd name="connsiteX0" fmla="*/ 2376265 w 2376265"/>
                <a:gd name="connsiteY0" fmla="*/ 0 h 2358438"/>
                <a:gd name="connsiteX1" fmla="*/ 2376265 w 2376265"/>
                <a:gd name="connsiteY1" fmla="*/ 2149207 h 2358438"/>
                <a:gd name="connsiteX2" fmla="*/ 2167035 w 2376265"/>
                <a:gd name="connsiteY2" fmla="*/ 2358437 h 2358438"/>
                <a:gd name="connsiteX3" fmla="*/ 209231 w 2376265"/>
                <a:gd name="connsiteY3" fmla="*/ 2358438 h 2358438"/>
                <a:gd name="connsiteX4" fmla="*/ 0 w 2376265"/>
                <a:gd name="connsiteY4" fmla="*/ 2149207 h 2358438"/>
                <a:gd name="connsiteX0" fmla="*/ 2167034 w 2167034"/>
                <a:gd name="connsiteY0" fmla="*/ 0 h 2358438"/>
                <a:gd name="connsiteX1" fmla="*/ 2167034 w 2167034"/>
                <a:gd name="connsiteY1" fmla="*/ 2149207 h 2358438"/>
                <a:gd name="connsiteX2" fmla="*/ 1957804 w 2167034"/>
                <a:gd name="connsiteY2" fmla="*/ 2358437 h 2358438"/>
                <a:gd name="connsiteX3" fmla="*/ 0 w 2167034"/>
                <a:gd name="connsiteY3" fmla="*/ 2358438 h 2358438"/>
                <a:gd name="connsiteX0" fmla="*/ 209230 w 209230"/>
                <a:gd name="connsiteY0" fmla="*/ 0 h 2358437"/>
                <a:gd name="connsiteX1" fmla="*/ 209230 w 209230"/>
                <a:gd name="connsiteY1" fmla="*/ 2149207 h 2358437"/>
                <a:gd name="connsiteX2" fmla="*/ 0 w 209230"/>
                <a:gd name="connsiteY2" fmla="*/ 2358437 h 2358437"/>
                <a:gd name="connsiteX0" fmla="*/ 0 w 0"/>
                <a:gd name="connsiteY0" fmla="*/ 0 h 2149207"/>
                <a:gd name="connsiteX1" fmla="*/ 0 w 0"/>
                <a:gd name="connsiteY1" fmla="*/ 2149207 h 2149207"/>
              </a:gdLst>
              <a:ahLst/>
              <a:cxnLst>
                <a:cxn ang="0">
                  <a:pos x="connsiteX0" y="connsiteY0"/>
                </a:cxn>
                <a:cxn ang="0">
                  <a:pos x="connsiteX1" y="connsiteY1"/>
                </a:cxn>
              </a:cxnLst>
              <a:rect l="l" t="t" r="r" b="b"/>
              <a:pathLst>
                <a:path h="2149207">
                  <a:moveTo>
                    <a:pt x="0" y="0"/>
                  </a:moveTo>
                  <a:lnTo>
                    <a:pt x="0" y="2149207"/>
                  </a:lnTo>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2437974"/>
              <a:endParaRPr lang="en-IN" sz="4800" dirty="0">
                <a:solidFill>
                  <a:prstClr val="white"/>
                </a:solidFill>
                <a:latin typeface="Segoe UI"/>
              </a:endParaRPr>
            </a:p>
          </p:txBody>
        </p:sp>
        <p:sp>
          <p:nvSpPr>
            <p:cNvPr id="55" name="Freeform: Shape 54">
              <a:extLst>
                <a:ext uri="{FF2B5EF4-FFF2-40B4-BE49-F238E27FC236}">
                  <a16:creationId xmlns:a16="http://schemas.microsoft.com/office/drawing/2014/main" id="{548D745B-2712-4615-D480-AE9405220EB7}"/>
                </a:ext>
              </a:extLst>
            </p:cNvPr>
            <p:cNvSpPr/>
            <p:nvPr/>
          </p:nvSpPr>
          <p:spPr>
            <a:xfrm flipH="1">
              <a:off x="10419814" y="2301840"/>
              <a:ext cx="567211" cy="940484"/>
            </a:xfrm>
            <a:custGeom>
              <a:avLst/>
              <a:gdLst>
                <a:gd name="connsiteX0" fmla="*/ 2167035 w 2376264"/>
                <a:gd name="connsiteY0" fmla="*/ 0 h 2358439"/>
                <a:gd name="connsiteX1" fmla="*/ 2376264 w 2376264"/>
                <a:gd name="connsiteY1" fmla="*/ 209231 h 2358439"/>
                <a:gd name="connsiteX2" fmla="*/ 2376264 w 2376264"/>
                <a:gd name="connsiteY2" fmla="*/ 937795 h 2358439"/>
                <a:gd name="connsiteX3" fmla="*/ 0 w 2376264"/>
                <a:gd name="connsiteY3" fmla="*/ 2358439 h 2358439"/>
                <a:gd name="connsiteX4" fmla="*/ 1 w 2376264"/>
                <a:gd name="connsiteY4" fmla="*/ 209231 h 2358439"/>
                <a:gd name="connsiteX5" fmla="*/ 209230 w 2376264"/>
                <a:gd name="connsiteY5" fmla="*/ 1 h 2358439"/>
                <a:gd name="connsiteX0" fmla="*/ 2167035 w 2376264"/>
                <a:gd name="connsiteY0" fmla="*/ 0 h 2358439"/>
                <a:gd name="connsiteX1" fmla="*/ 2376264 w 2376264"/>
                <a:gd name="connsiteY1" fmla="*/ 209231 h 2358439"/>
                <a:gd name="connsiteX2" fmla="*/ 2376264 w 2376264"/>
                <a:gd name="connsiteY2" fmla="*/ 937795 h 2358439"/>
                <a:gd name="connsiteX3" fmla="*/ 1214225 w 2376264"/>
                <a:gd name="connsiteY3" fmla="*/ 1649383 h 2358439"/>
                <a:gd name="connsiteX4" fmla="*/ 0 w 2376264"/>
                <a:gd name="connsiteY4" fmla="*/ 2358439 h 2358439"/>
                <a:gd name="connsiteX5" fmla="*/ 1 w 2376264"/>
                <a:gd name="connsiteY5" fmla="*/ 209231 h 2358439"/>
                <a:gd name="connsiteX6" fmla="*/ 209230 w 2376264"/>
                <a:gd name="connsiteY6" fmla="*/ 1 h 2358439"/>
                <a:gd name="connsiteX7" fmla="*/ 2167035 w 2376264"/>
                <a:gd name="connsiteY7" fmla="*/ 0 h 2358439"/>
                <a:gd name="connsiteX0" fmla="*/ 1214225 w 2376264"/>
                <a:gd name="connsiteY0" fmla="*/ 1649383 h 2358439"/>
                <a:gd name="connsiteX1" fmla="*/ 0 w 2376264"/>
                <a:gd name="connsiteY1" fmla="*/ 2358439 h 2358439"/>
                <a:gd name="connsiteX2" fmla="*/ 1 w 2376264"/>
                <a:gd name="connsiteY2" fmla="*/ 209231 h 2358439"/>
                <a:gd name="connsiteX3" fmla="*/ 209230 w 2376264"/>
                <a:gd name="connsiteY3" fmla="*/ 1 h 2358439"/>
                <a:gd name="connsiteX4" fmla="*/ 2167035 w 2376264"/>
                <a:gd name="connsiteY4" fmla="*/ 0 h 2358439"/>
                <a:gd name="connsiteX5" fmla="*/ 2376264 w 2376264"/>
                <a:gd name="connsiteY5" fmla="*/ 209231 h 2358439"/>
                <a:gd name="connsiteX6" fmla="*/ 2376264 w 2376264"/>
                <a:gd name="connsiteY6" fmla="*/ 937795 h 2358439"/>
                <a:gd name="connsiteX7" fmla="*/ 1305665 w 2376264"/>
                <a:gd name="connsiteY7" fmla="*/ 1740823 h 2358439"/>
                <a:gd name="connsiteX0" fmla="*/ 1214225 w 2376264"/>
                <a:gd name="connsiteY0" fmla="*/ 1649383 h 2358439"/>
                <a:gd name="connsiteX1" fmla="*/ 0 w 2376264"/>
                <a:gd name="connsiteY1" fmla="*/ 2358439 h 2358439"/>
                <a:gd name="connsiteX2" fmla="*/ 1 w 2376264"/>
                <a:gd name="connsiteY2" fmla="*/ 209231 h 2358439"/>
                <a:gd name="connsiteX3" fmla="*/ 209230 w 2376264"/>
                <a:gd name="connsiteY3" fmla="*/ 1 h 2358439"/>
                <a:gd name="connsiteX4" fmla="*/ 2167035 w 2376264"/>
                <a:gd name="connsiteY4" fmla="*/ 0 h 2358439"/>
                <a:gd name="connsiteX5" fmla="*/ 2376264 w 2376264"/>
                <a:gd name="connsiteY5" fmla="*/ 209231 h 2358439"/>
                <a:gd name="connsiteX6" fmla="*/ 2376264 w 2376264"/>
                <a:gd name="connsiteY6" fmla="*/ 937795 h 2358439"/>
                <a:gd name="connsiteX0" fmla="*/ 0 w 2376264"/>
                <a:gd name="connsiteY0" fmla="*/ 2358439 h 2358439"/>
                <a:gd name="connsiteX1" fmla="*/ 1 w 2376264"/>
                <a:gd name="connsiteY1" fmla="*/ 209231 h 2358439"/>
                <a:gd name="connsiteX2" fmla="*/ 209230 w 2376264"/>
                <a:gd name="connsiteY2" fmla="*/ 1 h 2358439"/>
                <a:gd name="connsiteX3" fmla="*/ 2167035 w 2376264"/>
                <a:gd name="connsiteY3" fmla="*/ 0 h 2358439"/>
                <a:gd name="connsiteX4" fmla="*/ 2376264 w 2376264"/>
                <a:gd name="connsiteY4" fmla="*/ 209231 h 2358439"/>
                <a:gd name="connsiteX5" fmla="*/ 2376264 w 2376264"/>
                <a:gd name="connsiteY5" fmla="*/ 937795 h 2358439"/>
                <a:gd name="connsiteX0" fmla="*/ 1 w 2376264"/>
                <a:gd name="connsiteY0" fmla="*/ 209231 h 937795"/>
                <a:gd name="connsiteX1" fmla="*/ 209230 w 2376264"/>
                <a:gd name="connsiteY1" fmla="*/ 1 h 937795"/>
                <a:gd name="connsiteX2" fmla="*/ 2167035 w 2376264"/>
                <a:gd name="connsiteY2" fmla="*/ 0 h 937795"/>
                <a:gd name="connsiteX3" fmla="*/ 2376264 w 2376264"/>
                <a:gd name="connsiteY3" fmla="*/ 209231 h 937795"/>
                <a:gd name="connsiteX4" fmla="*/ 2376264 w 2376264"/>
                <a:gd name="connsiteY4" fmla="*/ 937795 h 937795"/>
                <a:gd name="connsiteX0" fmla="*/ 0 w 2167034"/>
                <a:gd name="connsiteY0" fmla="*/ 1 h 937795"/>
                <a:gd name="connsiteX1" fmla="*/ 1957805 w 2167034"/>
                <a:gd name="connsiteY1" fmla="*/ 0 h 937795"/>
                <a:gd name="connsiteX2" fmla="*/ 2167034 w 2167034"/>
                <a:gd name="connsiteY2" fmla="*/ 209231 h 937795"/>
                <a:gd name="connsiteX3" fmla="*/ 2167034 w 2167034"/>
                <a:gd name="connsiteY3" fmla="*/ 937795 h 937795"/>
                <a:gd name="connsiteX0" fmla="*/ 0 w 2167034"/>
                <a:gd name="connsiteY0" fmla="*/ 2690 h 940484"/>
                <a:gd name="connsiteX1" fmla="*/ 1599823 w 2167034"/>
                <a:gd name="connsiteY1" fmla="*/ 0 h 940484"/>
                <a:gd name="connsiteX2" fmla="*/ 1957805 w 2167034"/>
                <a:gd name="connsiteY2" fmla="*/ 2689 h 940484"/>
                <a:gd name="connsiteX3" fmla="*/ 2167034 w 2167034"/>
                <a:gd name="connsiteY3" fmla="*/ 211920 h 940484"/>
                <a:gd name="connsiteX4" fmla="*/ 2167034 w 2167034"/>
                <a:gd name="connsiteY4" fmla="*/ 940484 h 940484"/>
                <a:gd name="connsiteX0" fmla="*/ 0 w 567211"/>
                <a:gd name="connsiteY0" fmla="*/ 0 h 940484"/>
                <a:gd name="connsiteX1" fmla="*/ 357982 w 567211"/>
                <a:gd name="connsiteY1" fmla="*/ 2689 h 940484"/>
                <a:gd name="connsiteX2" fmla="*/ 567211 w 567211"/>
                <a:gd name="connsiteY2" fmla="*/ 211920 h 940484"/>
                <a:gd name="connsiteX3" fmla="*/ 567211 w 567211"/>
                <a:gd name="connsiteY3" fmla="*/ 940484 h 940484"/>
              </a:gdLst>
              <a:ahLst/>
              <a:cxnLst>
                <a:cxn ang="0">
                  <a:pos x="connsiteX0" y="connsiteY0"/>
                </a:cxn>
                <a:cxn ang="0">
                  <a:pos x="connsiteX1" y="connsiteY1"/>
                </a:cxn>
                <a:cxn ang="0">
                  <a:pos x="connsiteX2" y="connsiteY2"/>
                </a:cxn>
                <a:cxn ang="0">
                  <a:pos x="connsiteX3" y="connsiteY3"/>
                </a:cxn>
              </a:cxnLst>
              <a:rect l="l" t="t" r="r" b="b"/>
              <a:pathLst>
                <a:path w="567211" h="940484">
                  <a:moveTo>
                    <a:pt x="0" y="0"/>
                  </a:moveTo>
                  <a:lnTo>
                    <a:pt x="357982" y="2689"/>
                  </a:lnTo>
                  <a:cubicBezTo>
                    <a:pt x="473536" y="2690"/>
                    <a:pt x="567212" y="96365"/>
                    <a:pt x="567211" y="211920"/>
                  </a:cubicBezTo>
                  <a:lnTo>
                    <a:pt x="567211" y="940484"/>
                  </a:lnTo>
                </a:path>
              </a:pathLst>
            </a:custGeom>
            <a:noFill/>
            <a:ln w="38100">
              <a:solidFill>
                <a:schemeClr val="bg1"/>
              </a:solidFill>
              <a:headEnd type="triangle" w="lg" len="lg"/>
              <a:tailEnd type="none"/>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2437974"/>
              <a:endParaRPr lang="en-IN" sz="4800">
                <a:solidFill>
                  <a:prstClr val="white"/>
                </a:solidFill>
                <a:latin typeface="Segoe UI"/>
              </a:endParaRPr>
            </a:p>
          </p:txBody>
        </p:sp>
      </p:grpSp>
      <p:sp>
        <p:nvSpPr>
          <p:cNvPr id="31" name="Oval 30">
            <a:extLst>
              <a:ext uri="{FF2B5EF4-FFF2-40B4-BE49-F238E27FC236}">
                <a16:creationId xmlns:a16="http://schemas.microsoft.com/office/drawing/2014/main" id="{D1410B02-79EF-F9E5-E923-280D962FAB35}"/>
              </a:ext>
            </a:extLst>
          </p:cNvPr>
          <p:cNvSpPr/>
          <p:nvPr/>
        </p:nvSpPr>
        <p:spPr>
          <a:xfrm>
            <a:off x="1464302" y="8970104"/>
            <a:ext cx="2553196" cy="2553196"/>
          </a:xfrm>
          <a:prstGeom prst="ellipse">
            <a:avLst/>
          </a:prstGeom>
          <a:solidFill>
            <a:srgbClr val="FFD16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schemeClr val="tx1"/>
              </a:solidFill>
              <a:latin typeface="Segoe UI"/>
            </a:endParaRPr>
          </a:p>
        </p:txBody>
      </p:sp>
      <p:sp>
        <p:nvSpPr>
          <p:cNvPr id="32" name="Oval 31">
            <a:extLst>
              <a:ext uri="{FF2B5EF4-FFF2-40B4-BE49-F238E27FC236}">
                <a16:creationId xmlns:a16="http://schemas.microsoft.com/office/drawing/2014/main" id="{24414018-1C42-0283-D104-D3B42BC9BADF}"/>
              </a:ext>
            </a:extLst>
          </p:cNvPr>
          <p:cNvSpPr/>
          <p:nvPr/>
        </p:nvSpPr>
        <p:spPr>
          <a:xfrm>
            <a:off x="6261214" y="8970104"/>
            <a:ext cx="2553196" cy="2553196"/>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white"/>
              </a:solidFill>
              <a:latin typeface="Segoe UI"/>
            </a:endParaRPr>
          </a:p>
        </p:txBody>
      </p:sp>
      <p:sp>
        <p:nvSpPr>
          <p:cNvPr id="33" name="Oval 32">
            <a:extLst>
              <a:ext uri="{FF2B5EF4-FFF2-40B4-BE49-F238E27FC236}">
                <a16:creationId xmlns:a16="http://schemas.microsoft.com/office/drawing/2014/main" id="{537F7D93-E53F-1971-F23F-3E61494A179C}"/>
              </a:ext>
            </a:extLst>
          </p:cNvPr>
          <p:cNvSpPr/>
          <p:nvPr/>
        </p:nvSpPr>
        <p:spPr>
          <a:xfrm>
            <a:off x="11058128" y="8970104"/>
            <a:ext cx="2553196" cy="2553196"/>
          </a:xfrm>
          <a:prstGeom prst="ellipse">
            <a:avLst/>
          </a:prstGeom>
          <a:solidFill>
            <a:srgbClr val="FFD16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white"/>
              </a:solidFill>
              <a:latin typeface="Segoe UI"/>
            </a:endParaRPr>
          </a:p>
        </p:txBody>
      </p:sp>
      <p:sp>
        <p:nvSpPr>
          <p:cNvPr id="34" name="Oval 33">
            <a:extLst>
              <a:ext uri="{FF2B5EF4-FFF2-40B4-BE49-F238E27FC236}">
                <a16:creationId xmlns:a16="http://schemas.microsoft.com/office/drawing/2014/main" id="{F9D49876-3BEC-825E-F5B3-CF211CCB1140}"/>
              </a:ext>
            </a:extLst>
          </p:cNvPr>
          <p:cNvSpPr/>
          <p:nvPr/>
        </p:nvSpPr>
        <p:spPr>
          <a:xfrm>
            <a:off x="15874384" y="8970104"/>
            <a:ext cx="2553196" cy="2553196"/>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b="1">
              <a:solidFill>
                <a:schemeClr val="bg1"/>
              </a:solidFill>
              <a:latin typeface="Segoe UI"/>
            </a:endParaRPr>
          </a:p>
        </p:txBody>
      </p:sp>
      <p:sp>
        <p:nvSpPr>
          <p:cNvPr id="35" name="Oval 34">
            <a:extLst>
              <a:ext uri="{FF2B5EF4-FFF2-40B4-BE49-F238E27FC236}">
                <a16:creationId xmlns:a16="http://schemas.microsoft.com/office/drawing/2014/main" id="{B298A96C-AB6C-5AD5-6E75-5EBFC05BCED3}"/>
              </a:ext>
            </a:extLst>
          </p:cNvPr>
          <p:cNvSpPr/>
          <p:nvPr/>
        </p:nvSpPr>
        <p:spPr>
          <a:xfrm>
            <a:off x="20671302" y="8970104"/>
            <a:ext cx="2553196" cy="2553196"/>
          </a:xfrm>
          <a:prstGeom prst="ellipse">
            <a:avLst/>
          </a:prstGeom>
          <a:solidFill>
            <a:srgbClr val="FFD16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white"/>
              </a:solidFill>
              <a:latin typeface="Segoe UI"/>
            </a:endParaRPr>
          </a:p>
        </p:txBody>
      </p:sp>
      <p:sp>
        <p:nvSpPr>
          <p:cNvPr id="42" name="TextBox 41">
            <a:extLst>
              <a:ext uri="{FF2B5EF4-FFF2-40B4-BE49-F238E27FC236}">
                <a16:creationId xmlns:a16="http://schemas.microsoft.com/office/drawing/2014/main" id="{B9DA4422-0350-01E6-4ABC-DA508630B0A7}"/>
              </a:ext>
            </a:extLst>
          </p:cNvPr>
          <p:cNvSpPr txBox="1"/>
          <p:nvPr/>
        </p:nvSpPr>
        <p:spPr>
          <a:xfrm>
            <a:off x="3312594" y="6451104"/>
            <a:ext cx="3613896" cy="1846612"/>
          </a:xfrm>
          <a:prstGeom prst="rect">
            <a:avLst/>
          </a:prstGeom>
          <a:noFill/>
        </p:spPr>
        <p:txBody>
          <a:bodyPr wrap="square" lIns="0" tIns="0" rIns="0" bIns="0" rtlCol="0">
            <a:noAutofit/>
          </a:bodyPr>
          <a:lstStyle/>
          <a:p>
            <a:pPr algn="ctr" defTabSz="2437974">
              <a:lnSpc>
                <a:spcPct val="110000"/>
              </a:lnSpc>
            </a:pPr>
            <a:r>
              <a:rPr lang="en-US" sz="2800" kern="0" dirty="0">
                <a:solidFill>
                  <a:prstClr val="white"/>
                </a:solidFill>
                <a:latin typeface="Segoe UI"/>
                <a:cs typeface="Arial" pitchFamily="34" charset="0"/>
              </a:rPr>
              <a:t>Scrubbed data sourced manually using AI with a blend of automated and direct outreach. </a:t>
            </a:r>
          </a:p>
        </p:txBody>
      </p:sp>
      <p:sp>
        <p:nvSpPr>
          <p:cNvPr id="43" name="TextBox 42">
            <a:extLst>
              <a:ext uri="{FF2B5EF4-FFF2-40B4-BE49-F238E27FC236}">
                <a16:creationId xmlns:a16="http://schemas.microsoft.com/office/drawing/2014/main" id="{E59DB73C-47BB-449F-4953-AD0F5AAB6A93}"/>
              </a:ext>
            </a:extLst>
          </p:cNvPr>
          <p:cNvSpPr txBox="1"/>
          <p:nvPr/>
        </p:nvSpPr>
        <p:spPr>
          <a:xfrm>
            <a:off x="1505564" y="9346702"/>
            <a:ext cx="2492668" cy="1846612"/>
          </a:xfrm>
          <a:prstGeom prst="rect">
            <a:avLst/>
          </a:prstGeom>
          <a:noFill/>
        </p:spPr>
        <p:txBody>
          <a:bodyPr wrap="square" lIns="0" tIns="0" rIns="0" bIns="0" rtlCol="0" anchor="ctr">
            <a:noAutofit/>
          </a:bodyPr>
          <a:lstStyle/>
          <a:p>
            <a:pPr algn="ctr" defTabSz="2437974">
              <a:lnSpc>
                <a:spcPct val="90000"/>
              </a:lnSpc>
            </a:pPr>
            <a:r>
              <a:rPr lang="en-US" sz="2800" b="1" kern="0" dirty="0">
                <a:solidFill>
                  <a:schemeClr val="bg1"/>
                </a:solidFill>
                <a:latin typeface="Segoe UI"/>
                <a:cs typeface="Arial" pitchFamily="34" charset="0"/>
              </a:rPr>
              <a:t>Targeted Data Collection</a:t>
            </a:r>
          </a:p>
        </p:txBody>
      </p:sp>
      <p:sp>
        <p:nvSpPr>
          <p:cNvPr id="44" name="TextBox 43">
            <a:extLst>
              <a:ext uri="{FF2B5EF4-FFF2-40B4-BE49-F238E27FC236}">
                <a16:creationId xmlns:a16="http://schemas.microsoft.com/office/drawing/2014/main" id="{65134F6E-3F87-EF67-9C93-BD218FADDF2F}"/>
              </a:ext>
            </a:extLst>
          </p:cNvPr>
          <p:cNvSpPr txBox="1"/>
          <p:nvPr/>
        </p:nvSpPr>
        <p:spPr>
          <a:xfrm>
            <a:off x="6273508" y="9346702"/>
            <a:ext cx="2492668" cy="1846612"/>
          </a:xfrm>
          <a:prstGeom prst="rect">
            <a:avLst/>
          </a:prstGeom>
          <a:noFill/>
        </p:spPr>
        <p:txBody>
          <a:bodyPr wrap="square" lIns="0" tIns="0" rIns="0" bIns="0" rtlCol="0" anchor="ctr">
            <a:noAutofit/>
          </a:bodyPr>
          <a:lstStyle/>
          <a:p>
            <a:pPr algn="ctr" defTabSz="2437974">
              <a:lnSpc>
                <a:spcPct val="90000"/>
              </a:lnSpc>
            </a:pPr>
            <a:r>
              <a:rPr lang="en-US" sz="2800" b="1" kern="0" dirty="0">
                <a:solidFill>
                  <a:schemeClr val="bg1"/>
                </a:solidFill>
                <a:latin typeface="Segoe UI"/>
                <a:cs typeface="Arial" pitchFamily="34" charset="0"/>
              </a:rPr>
              <a:t>Concise Qualification &amp; Overview</a:t>
            </a:r>
          </a:p>
        </p:txBody>
      </p:sp>
      <p:sp>
        <p:nvSpPr>
          <p:cNvPr id="45" name="TextBox 44">
            <a:extLst>
              <a:ext uri="{FF2B5EF4-FFF2-40B4-BE49-F238E27FC236}">
                <a16:creationId xmlns:a16="http://schemas.microsoft.com/office/drawing/2014/main" id="{2A5E5F6E-0FF6-E798-4975-AB7C4CB5A36C}"/>
              </a:ext>
            </a:extLst>
          </p:cNvPr>
          <p:cNvSpPr txBox="1"/>
          <p:nvPr/>
        </p:nvSpPr>
        <p:spPr>
          <a:xfrm>
            <a:off x="11084992" y="9346702"/>
            <a:ext cx="2492668" cy="1846612"/>
          </a:xfrm>
          <a:prstGeom prst="rect">
            <a:avLst/>
          </a:prstGeom>
          <a:noFill/>
        </p:spPr>
        <p:txBody>
          <a:bodyPr wrap="square" lIns="0" tIns="0" rIns="0" bIns="0" rtlCol="0" anchor="ctr">
            <a:noAutofit/>
          </a:bodyPr>
          <a:lstStyle/>
          <a:p>
            <a:pPr algn="ctr" defTabSz="2437974">
              <a:lnSpc>
                <a:spcPct val="90000"/>
              </a:lnSpc>
            </a:pPr>
            <a:r>
              <a:rPr lang="en-US" sz="2800" b="1" kern="0" dirty="0">
                <a:solidFill>
                  <a:schemeClr val="bg1"/>
                </a:solidFill>
                <a:latin typeface="Segoe UI"/>
                <a:cs typeface="Arial" pitchFamily="34" charset="0"/>
              </a:rPr>
              <a:t>Process Review</a:t>
            </a:r>
          </a:p>
        </p:txBody>
      </p:sp>
      <p:sp>
        <p:nvSpPr>
          <p:cNvPr id="46" name="TextBox 45">
            <a:extLst>
              <a:ext uri="{FF2B5EF4-FFF2-40B4-BE49-F238E27FC236}">
                <a16:creationId xmlns:a16="http://schemas.microsoft.com/office/drawing/2014/main" id="{A64F0185-E051-952B-E05D-60FA308D93C3}"/>
              </a:ext>
            </a:extLst>
          </p:cNvPr>
          <p:cNvSpPr txBox="1"/>
          <p:nvPr/>
        </p:nvSpPr>
        <p:spPr>
          <a:xfrm>
            <a:off x="15896476" y="9346702"/>
            <a:ext cx="2492668" cy="1846612"/>
          </a:xfrm>
          <a:prstGeom prst="rect">
            <a:avLst/>
          </a:prstGeom>
          <a:noFill/>
        </p:spPr>
        <p:txBody>
          <a:bodyPr wrap="square" lIns="0" tIns="0" rIns="0" bIns="0" rtlCol="0" anchor="ctr">
            <a:noAutofit/>
          </a:bodyPr>
          <a:lstStyle/>
          <a:p>
            <a:pPr algn="ctr" defTabSz="2437974">
              <a:lnSpc>
                <a:spcPct val="90000"/>
              </a:lnSpc>
            </a:pPr>
            <a:r>
              <a:rPr lang="en-US" sz="2800" b="1" kern="0" dirty="0">
                <a:solidFill>
                  <a:schemeClr val="bg1"/>
                </a:solidFill>
                <a:latin typeface="Segoe UI"/>
                <a:cs typeface="Arial" pitchFamily="34" charset="0"/>
              </a:rPr>
              <a:t>System Walkthrough</a:t>
            </a:r>
          </a:p>
        </p:txBody>
      </p:sp>
      <p:sp>
        <p:nvSpPr>
          <p:cNvPr id="48" name="TextBox 47">
            <a:extLst>
              <a:ext uri="{FF2B5EF4-FFF2-40B4-BE49-F238E27FC236}">
                <a16:creationId xmlns:a16="http://schemas.microsoft.com/office/drawing/2014/main" id="{59D6CB1C-D3E2-BE35-7653-D7B09BD6C43A}"/>
              </a:ext>
            </a:extLst>
          </p:cNvPr>
          <p:cNvSpPr txBox="1"/>
          <p:nvPr/>
        </p:nvSpPr>
        <p:spPr>
          <a:xfrm>
            <a:off x="20686192" y="9346702"/>
            <a:ext cx="2492668" cy="1846612"/>
          </a:xfrm>
          <a:prstGeom prst="rect">
            <a:avLst/>
          </a:prstGeom>
          <a:noFill/>
        </p:spPr>
        <p:txBody>
          <a:bodyPr wrap="square" lIns="0" tIns="0" rIns="0" bIns="0" rtlCol="0" anchor="ctr">
            <a:noAutofit/>
          </a:bodyPr>
          <a:lstStyle/>
          <a:p>
            <a:pPr algn="ctr" defTabSz="2437974">
              <a:lnSpc>
                <a:spcPct val="90000"/>
              </a:lnSpc>
            </a:pPr>
            <a:r>
              <a:rPr lang="en-US" sz="2800" b="1" kern="0" dirty="0">
                <a:solidFill>
                  <a:schemeClr val="bg1"/>
                </a:solidFill>
                <a:latin typeface="Segoe UI"/>
                <a:cs typeface="Arial" pitchFamily="34" charset="0"/>
              </a:rPr>
              <a:t>Seamless Integration</a:t>
            </a:r>
          </a:p>
        </p:txBody>
      </p:sp>
      <p:sp>
        <p:nvSpPr>
          <p:cNvPr id="50" name="TextBox 49">
            <a:extLst>
              <a:ext uri="{FF2B5EF4-FFF2-40B4-BE49-F238E27FC236}">
                <a16:creationId xmlns:a16="http://schemas.microsoft.com/office/drawing/2014/main" id="{7DA03E38-114F-1DA3-AAEA-5CB1F553A8E1}"/>
              </a:ext>
            </a:extLst>
          </p:cNvPr>
          <p:cNvSpPr txBox="1"/>
          <p:nvPr/>
        </p:nvSpPr>
        <p:spPr>
          <a:xfrm>
            <a:off x="8102308" y="6451104"/>
            <a:ext cx="3613896" cy="1846612"/>
          </a:xfrm>
          <a:prstGeom prst="rect">
            <a:avLst/>
          </a:prstGeom>
          <a:noFill/>
        </p:spPr>
        <p:txBody>
          <a:bodyPr wrap="square" lIns="0" tIns="0" rIns="0" bIns="0" rtlCol="0">
            <a:noAutofit/>
          </a:bodyPr>
          <a:lstStyle/>
          <a:p>
            <a:pPr algn="ctr" defTabSz="2437974">
              <a:lnSpc>
                <a:spcPct val="110000"/>
              </a:lnSpc>
            </a:pPr>
            <a:r>
              <a:rPr lang="en-US" sz="2800" kern="0" dirty="0">
                <a:solidFill>
                  <a:prstClr val="white"/>
                </a:solidFill>
                <a:latin typeface="Segoe UI"/>
                <a:cs typeface="Arial" pitchFamily="34" charset="0"/>
              </a:rPr>
              <a:t>Quick meeting no longer than 30 min with 15 min. being optimal. Value proposition, key benefits, visual process overview, Q&amp;A</a:t>
            </a:r>
          </a:p>
        </p:txBody>
      </p:sp>
      <p:sp>
        <p:nvSpPr>
          <p:cNvPr id="52" name="TextBox 51">
            <a:extLst>
              <a:ext uri="{FF2B5EF4-FFF2-40B4-BE49-F238E27FC236}">
                <a16:creationId xmlns:a16="http://schemas.microsoft.com/office/drawing/2014/main" id="{DD145544-78E3-92E7-43A6-2E22D43812C1}"/>
              </a:ext>
            </a:extLst>
          </p:cNvPr>
          <p:cNvSpPr txBox="1"/>
          <p:nvPr/>
        </p:nvSpPr>
        <p:spPr>
          <a:xfrm>
            <a:off x="12892022" y="6451104"/>
            <a:ext cx="3613896" cy="1846612"/>
          </a:xfrm>
          <a:prstGeom prst="rect">
            <a:avLst/>
          </a:prstGeom>
          <a:noFill/>
        </p:spPr>
        <p:txBody>
          <a:bodyPr wrap="square" lIns="0" tIns="0" rIns="0" bIns="0" rtlCol="0">
            <a:noAutofit/>
          </a:bodyPr>
          <a:lstStyle/>
          <a:p>
            <a:pPr algn="ctr" defTabSz="2437974">
              <a:lnSpc>
                <a:spcPct val="110000"/>
              </a:lnSpc>
            </a:pPr>
            <a:r>
              <a:rPr lang="en-US" sz="2800" kern="0" dirty="0">
                <a:solidFill>
                  <a:prstClr val="white"/>
                </a:solidFill>
                <a:latin typeface="Segoe UI"/>
                <a:cs typeface="Arial" pitchFamily="34" charset="0"/>
              </a:rPr>
              <a:t>Review visual process showcase system features following the same pattern and then review sales options, Q&amp;A</a:t>
            </a:r>
          </a:p>
        </p:txBody>
      </p:sp>
      <p:sp>
        <p:nvSpPr>
          <p:cNvPr id="54" name="TextBox 53">
            <a:extLst>
              <a:ext uri="{FF2B5EF4-FFF2-40B4-BE49-F238E27FC236}">
                <a16:creationId xmlns:a16="http://schemas.microsoft.com/office/drawing/2014/main" id="{A79584DE-293F-EFEA-6EF2-BFA7DFDA0F0D}"/>
              </a:ext>
            </a:extLst>
          </p:cNvPr>
          <p:cNvSpPr txBox="1"/>
          <p:nvPr/>
        </p:nvSpPr>
        <p:spPr>
          <a:xfrm>
            <a:off x="17725280" y="6451104"/>
            <a:ext cx="3613896" cy="1846612"/>
          </a:xfrm>
          <a:prstGeom prst="rect">
            <a:avLst/>
          </a:prstGeom>
          <a:noFill/>
        </p:spPr>
        <p:txBody>
          <a:bodyPr wrap="square" lIns="0" tIns="0" rIns="0" bIns="0" rtlCol="0">
            <a:noAutofit/>
          </a:bodyPr>
          <a:lstStyle/>
          <a:p>
            <a:pPr algn="ctr" defTabSz="2437974">
              <a:lnSpc>
                <a:spcPct val="110000"/>
              </a:lnSpc>
            </a:pPr>
            <a:r>
              <a:rPr lang="en-US" sz="2800" kern="0" dirty="0">
                <a:solidFill>
                  <a:prstClr val="white"/>
                </a:solidFill>
                <a:latin typeface="Segoe UI"/>
                <a:cs typeface="Arial" pitchFamily="34" charset="0"/>
              </a:rPr>
              <a:t>Sales model review, initial setup, training, system integration discussion, and ongoing support</a:t>
            </a:r>
          </a:p>
        </p:txBody>
      </p:sp>
      <p:sp>
        <p:nvSpPr>
          <p:cNvPr id="3" name="TextBox 2">
            <a:extLst>
              <a:ext uri="{FF2B5EF4-FFF2-40B4-BE49-F238E27FC236}">
                <a16:creationId xmlns:a16="http://schemas.microsoft.com/office/drawing/2014/main" id="{C94A1979-1841-E776-5BD0-DDFCDD1EEC26}"/>
              </a:ext>
            </a:extLst>
          </p:cNvPr>
          <p:cNvSpPr txBox="1"/>
          <p:nvPr/>
        </p:nvSpPr>
        <p:spPr>
          <a:xfrm>
            <a:off x="3300342" y="4553744"/>
            <a:ext cx="3638400"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Prospecting</a:t>
            </a:r>
          </a:p>
        </p:txBody>
      </p:sp>
      <p:sp>
        <p:nvSpPr>
          <p:cNvPr id="4" name="TextBox 3">
            <a:extLst>
              <a:ext uri="{FF2B5EF4-FFF2-40B4-BE49-F238E27FC236}">
                <a16:creationId xmlns:a16="http://schemas.microsoft.com/office/drawing/2014/main" id="{A5EC875E-E3E2-90C5-7EC7-31319A0DFF1F}"/>
              </a:ext>
            </a:extLst>
          </p:cNvPr>
          <p:cNvSpPr txBox="1"/>
          <p:nvPr/>
        </p:nvSpPr>
        <p:spPr>
          <a:xfrm>
            <a:off x="8090056" y="4553744"/>
            <a:ext cx="3638400"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Initial Meeting</a:t>
            </a:r>
          </a:p>
        </p:txBody>
      </p:sp>
      <p:sp>
        <p:nvSpPr>
          <p:cNvPr id="5" name="TextBox 4">
            <a:extLst>
              <a:ext uri="{FF2B5EF4-FFF2-40B4-BE49-F238E27FC236}">
                <a16:creationId xmlns:a16="http://schemas.microsoft.com/office/drawing/2014/main" id="{345F4A1F-825E-02C8-9340-FC9403B95D0D}"/>
              </a:ext>
            </a:extLst>
          </p:cNvPr>
          <p:cNvSpPr txBox="1"/>
          <p:nvPr/>
        </p:nvSpPr>
        <p:spPr>
          <a:xfrm>
            <a:off x="12879770" y="4553744"/>
            <a:ext cx="3638400"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Demo</a:t>
            </a:r>
          </a:p>
        </p:txBody>
      </p:sp>
      <p:sp>
        <p:nvSpPr>
          <p:cNvPr id="6" name="TextBox 5">
            <a:extLst>
              <a:ext uri="{FF2B5EF4-FFF2-40B4-BE49-F238E27FC236}">
                <a16:creationId xmlns:a16="http://schemas.microsoft.com/office/drawing/2014/main" id="{E4858475-CB68-7B45-0CA3-8BF147D7FDF7}"/>
              </a:ext>
            </a:extLst>
          </p:cNvPr>
          <p:cNvSpPr txBox="1"/>
          <p:nvPr/>
        </p:nvSpPr>
        <p:spPr>
          <a:xfrm>
            <a:off x="17713028" y="4553744"/>
            <a:ext cx="4014876"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Implementation</a:t>
            </a:r>
          </a:p>
        </p:txBody>
      </p:sp>
      <p:sp>
        <p:nvSpPr>
          <p:cNvPr id="84" name="Rectangle: Rounded Corners 2">
            <a:extLst>
              <a:ext uri="{FF2B5EF4-FFF2-40B4-BE49-F238E27FC236}">
                <a16:creationId xmlns:a16="http://schemas.microsoft.com/office/drawing/2014/main" id="{7BA041DD-6213-BDA0-D98E-C8824CA0D30C}"/>
              </a:ext>
            </a:extLst>
          </p:cNvPr>
          <p:cNvSpPr/>
          <p:nvPr/>
        </p:nvSpPr>
        <p:spPr>
          <a:xfrm rot="5400000" flipH="1" flipV="1">
            <a:off x="13596094" y="2458069"/>
            <a:ext cx="581483" cy="21603929"/>
          </a:xfrm>
          <a:prstGeom prst="rect">
            <a:avLst/>
          </a:prstGeom>
          <a:solidFill>
            <a:srgbClr val="FFD16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prstClr val="white"/>
              </a:solidFill>
              <a:effectLst/>
              <a:uLnTx/>
              <a:uFillTx/>
              <a:latin typeface="Poppins" panose="00000500000000000000" pitchFamily="2" charset="0"/>
              <a:ea typeface="+mn-ea"/>
              <a:cs typeface="+mn-cs"/>
            </a:endParaRPr>
          </a:p>
        </p:txBody>
      </p:sp>
      <p:sp>
        <p:nvSpPr>
          <p:cNvPr id="85" name="TextBox 84">
            <a:extLst>
              <a:ext uri="{FF2B5EF4-FFF2-40B4-BE49-F238E27FC236}">
                <a16:creationId xmlns:a16="http://schemas.microsoft.com/office/drawing/2014/main" id="{E2C5ECAA-1F73-185A-E221-E91F401D1EB4}"/>
              </a:ext>
            </a:extLst>
          </p:cNvPr>
          <p:cNvSpPr txBox="1"/>
          <p:nvPr/>
        </p:nvSpPr>
        <p:spPr>
          <a:xfrm>
            <a:off x="22379379" y="12998425"/>
            <a:ext cx="1136850" cy="523220"/>
          </a:xfrm>
          <a:prstGeom prst="rect">
            <a:avLst/>
          </a:prstGeom>
          <a:noFill/>
        </p:spPr>
        <p:txBody>
          <a:bodyPr wrap="none" rtlCol="0" anchor="t">
            <a:spAutoFit/>
          </a:bodyPr>
          <a:lstStyle/>
          <a:p>
            <a:r>
              <a:rPr lang="id-ID" sz="2800" dirty="0" err="1">
                <a:solidFill>
                  <a:srgbClr val="1F497D"/>
                </a:solidFill>
                <a:latin typeface="Poppins" panose="00000500000000000000" pitchFamily="2" charset="0"/>
              </a:rPr>
              <a:t>page</a:t>
            </a:r>
            <a:endParaRPr lang="id-ID" sz="2800" dirty="0">
              <a:solidFill>
                <a:srgbClr val="1F497D"/>
              </a:solidFill>
              <a:latin typeface="Poppins" panose="00000500000000000000" pitchFamily="2" charset="0"/>
            </a:endParaRPr>
          </a:p>
        </p:txBody>
      </p:sp>
      <p:sp>
        <p:nvSpPr>
          <p:cNvPr id="86" name="Rectangle: Rounded Corners 2">
            <a:extLst>
              <a:ext uri="{FF2B5EF4-FFF2-40B4-BE49-F238E27FC236}">
                <a16:creationId xmlns:a16="http://schemas.microsoft.com/office/drawing/2014/main" id="{D06B9897-A5A1-287D-A9AF-E3F155348E15}"/>
              </a:ext>
            </a:extLst>
          </p:cNvPr>
          <p:cNvSpPr/>
          <p:nvPr/>
        </p:nvSpPr>
        <p:spPr>
          <a:xfrm rot="5400000" flipH="1" flipV="1">
            <a:off x="-156438" y="13125732"/>
            <a:ext cx="581483" cy="268606"/>
          </a:xfrm>
          <a:prstGeom prst="rect">
            <a:avLst/>
          </a:prstGeom>
          <a:solidFill>
            <a:srgbClr val="FFD16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prstClr val="white"/>
              </a:solidFill>
              <a:effectLst/>
              <a:uLnTx/>
              <a:uFillTx/>
              <a:latin typeface="Poppins" panose="00000500000000000000" pitchFamily="2" charset="0"/>
              <a:ea typeface="+mn-ea"/>
              <a:cs typeface="+mn-cs"/>
            </a:endParaRPr>
          </a:p>
        </p:txBody>
      </p:sp>
      <p:sp>
        <p:nvSpPr>
          <p:cNvPr id="87" name="TextBox 86">
            <a:extLst>
              <a:ext uri="{FF2B5EF4-FFF2-40B4-BE49-F238E27FC236}">
                <a16:creationId xmlns:a16="http://schemas.microsoft.com/office/drawing/2014/main" id="{13EF6EA9-6B8B-7852-F215-4E8FD1DBFA5B}"/>
              </a:ext>
            </a:extLst>
          </p:cNvPr>
          <p:cNvSpPr txBox="1"/>
          <p:nvPr/>
        </p:nvSpPr>
        <p:spPr>
          <a:xfrm>
            <a:off x="11093097" y="12998425"/>
            <a:ext cx="2502608" cy="523220"/>
          </a:xfrm>
          <a:prstGeom prst="rect">
            <a:avLst/>
          </a:prstGeom>
          <a:noFill/>
        </p:spPr>
        <p:txBody>
          <a:bodyPr wrap="none" rtlCol="0" anchor="t">
            <a:spAutoFit/>
          </a:bodyPr>
          <a:lstStyle/>
          <a:p>
            <a:pPr algn="ctr"/>
            <a:r>
              <a:rPr lang="id-ID" sz="2800" dirty="0">
                <a:solidFill>
                  <a:srgbClr val="1F497D"/>
                </a:solidFill>
                <a:latin typeface="Poppins" panose="00000500000000000000" pitchFamily="2" charset="0"/>
              </a:rPr>
              <a:t>nexmuv.com</a:t>
            </a:r>
          </a:p>
        </p:txBody>
      </p:sp>
      <p:grpSp>
        <p:nvGrpSpPr>
          <p:cNvPr id="88" name="Graphic 9">
            <a:extLst>
              <a:ext uri="{FF2B5EF4-FFF2-40B4-BE49-F238E27FC236}">
                <a16:creationId xmlns:a16="http://schemas.microsoft.com/office/drawing/2014/main" id="{A70BE61E-2EA4-E917-A751-DA7728151B49}"/>
              </a:ext>
            </a:extLst>
          </p:cNvPr>
          <p:cNvGrpSpPr/>
          <p:nvPr/>
        </p:nvGrpSpPr>
        <p:grpSpPr>
          <a:xfrm>
            <a:off x="319532" y="12969290"/>
            <a:ext cx="2694039" cy="581486"/>
            <a:chOff x="8177842" y="3272245"/>
            <a:chExt cx="8333892" cy="1798802"/>
          </a:xfrm>
          <a:solidFill>
            <a:srgbClr val="2B71E5"/>
          </a:solidFill>
        </p:grpSpPr>
        <p:sp>
          <p:nvSpPr>
            <p:cNvPr id="89" name="Freeform: Shape 88">
              <a:extLst>
                <a:ext uri="{FF2B5EF4-FFF2-40B4-BE49-F238E27FC236}">
                  <a16:creationId xmlns:a16="http://schemas.microsoft.com/office/drawing/2014/main" id="{A33950FE-8EA8-A181-79D6-9DC383DA102B}"/>
                </a:ext>
              </a:extLst>
            </p:cNvPr>
            <p:cNvSpPr/>
            <p:nvPr/>
          </p:nvSpPr>
          <p:spPr>
            <a:xfrm>
              <a:off x="13598480" y="3584216"/>
              <a:ext cx="1132569" cy="1112823"/>
            </a:xfrm>
            <a:custGeom>
              <a:avLst/>
              <a:gdLst>
                <a:gd name="connsiteX0" fmla="*/ 18 w 1132569"/>
                <a:gd name="connsiteY0" fmla="*/ 1111323 h 1112823"/>
                <a:gd name="connsiteX1" fmla="*/ 211991 w 1132569"/>
                <a:gd name="connsiteY1" fmla="*/ 1111323 h 1112823"/>
                <a:gd name="connsiteX2" fmla="*/ 211991 w 1132569"/>
                <a:gd name="connsiteY2" fmla="*/ 469336 h 1112823"/>
                <a:gd name="connsiteX3" fmla="*/ 445568 w 1132569"/>
                <a:gd name="connsiteY3" fmla="*/ 853529 h 1112823"/>
                <a:gd name="connsiteX4" fmla="*/ 587484 w 1132569"/>
                <a:gd name="connsiteY4" fmla="*/ 978092 h 1112823"/>
                <a:gd name="connsiteX5" fmla="*/ 679482 w 1132569"/>
                <a:gd name="connsiteY5" fmla="*/ 864155 h 1112823"/>
                <a:gd name="connsiteX6" fmla="*/ 756741 w 1132569"/>
                <a:gd name="connsiteY6" fmla="*/ 735496 h 1112823"/>
                <a:gd name="connsiteX7" fmla="*/ 914543 w 1132569"/>
                <a:gd name="connsiteY7" fmla="*/ 475408 h 1112823"/>
                <a:gd name="connsiteX8" fmla="*/ 914490 w 1132569"/>
                <a:gd name="connsiteY8" fmla="*/ 1044778 h 1112823"/>
                <a:gd name="connsiteX9" fmla="*/ 1114407 w 1132569"/>
                <a:gd name="connsiteY9" fmla="*/ 1111358 h 1112823"/>
                <a:gd name="connsiteX10" fmla="*/ 1132570 w 1132569"/>
                <a:gd name="connsiteY10" fmla="*/ 1093195 h 1112823"/>
                <a:gd name="connsiteX11" fmla="*/ 1132570 w 1132569"/>
                <a:gd name="connsiteY11" fmla="*/ 21175 h 1112823"/>
                <a:gd name="connsiteX12" fmla="*/ 1114407 w 1132569"/>
                <a:gd name="connsiteY12" fmla="*/ 3012 h 1112823"/>
                <a:gd name="connsiteX13" fmla="*/ 909618 w 1132569"/>
                <a:gd name="connsiteY13" fmla="*/ 76829 h 1112823"/>
                <a:gd name="connsiteX14" fmla="*/ 589408 w 1132569"/>
                <a:gd name="connsiteY14" fmla="*/ 616651 h 1112823"/>
                <a:gd name="connsiteX15" fmla="*/ 578076 w 1132569"/>
                <a:gd name="connsiteY15" fmla="*/ 635591 h 1112823"/>
                <a:gd name="connsiteX16" fmla="*/ 563267 w 1132569"/>
                <a:gd name="connsiteY16" fmla="*/ 657108 h 1112823"/>
                <a:gd name="connsiteX17" fmla="*/ 542491 w 1132569"/>
                <a:gd name="connsiteY17" fmla="*/ 617322 h 1112823"/>
                <a:gd name="connsiteX18" fmla="*/ 272305 w 1132569"/>
                <a:gd name="connsiteY18" fmla="*/ 160707 h 1112823"/>
                <a:gd name="connsiteX19" fmla="*/ 0 w 1132569"/>
                <a:gd name="connsiteY19" fmla="*/ 2994 h 1112823"/>
                <a:gd name="connsiteX20" fmla="*/ 0 w 1132569"/>
                <a:gd name="connsiteY20" fmla="*/ 1111340 h 1112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32569" h="1112823">
                  <a:moveTo>
                    <a:pt x="18" y="1111323"/>
                  </a:moveTo>
                  <a:lnTo>
                    <a:pt x="211991" y="1111323"/>
                  </a:lnTo>
                  <a:lnTo>
                    <a:pt x="211991" y="469336"/>
                  </a:lnTo>
                  <a:cubicBezTo>
                    <a:pt x="226447" y="479926"/>
                    <a:pt x="425817" y="820663"/>
                    <a:pt x="445568" y="853529"/>
                  </a:cubicBezTo>
                  <a:cubicBezTo>
                    <a:pt x="532395" y="997897"/>
                    <a:pt x="500781" y="978092"/>
                    <a:pt x="587484" y="978092"/>
                  </a:cubicBezTo>
                  <a:cubicBezTo>
                    <a:pt x="624392" y="978092"/>
                    <a:pt x="647674" y="916861"/>
                    <a:pt x="679482" y="864155"/>
                  </a:cubicBezTo>
                  <a:cubicBezTo>
                    <a:pt x="706047" y="820151"/>
                    <a:pt x="731217" y="778141"/>
                    <a:pt x="756741" y="735496"/>
                  </a:cubicBezTo>
                  <a:lnTo>
                    <a:pt x="914543" y="475408"/>
                  </a:lnTo>
                  <a:lnTo>
                    <a:pt x="914490" y="1044778"/>
                  </a:lnTo>
                  <a:cubicBezTo>
                    <a:pt x="913695" y="1128603"/>
                    <a:pt x="883882" y="1111358"/>
                    <a:pt x="1114407" y="1111358"/>
                  </a:cubicBezTo>
                  <a:cubicBezTo>
                    <a:pt x="1128369" y="1111358"/>
                    <a:pt x="1132570" y="1107139"/>
                    <a:pt x="1132570" y="1093195"/>
                  </a:cubicBezTo>
                  <a:lnTo>
                    <a:pt x="1132570" y="21175"/>
                  </a:lnTo>
                  <a:cubicBezTo>
                    <a:pt x="1132570" y="7213"/>
                    <a:pt x="1128351" y="3012"/>
                    <a:pt x="1114407" y="3012"/>
                  </a:cubicBezTo>
                  <a:cubicBezTo>
                    <a:pt x="913730" y="3012"/>
                    <a:pt x="967178" y="-18469"/>
                    <a:pt x="909618" y="76829"/>
                  </a:cubicBezTo>
                  <a:lnTo>
                    <a:pt x="589408" y="616651"/>
                  </a:lnTo>
                  <a:cubicBezTo>
                    <a:pt x="583689" y="626289"/>
                    <a:pt x="583936" y="626183"/>
                    <a:pt x="578076" y="635591"/>
                  </a:cubicBezTo>
                  <a:lnTo>
                    <a:pt x="563267" y="657108"/>
                  </a:lnTo>
                  <a:cubicBezTo>
                    <a:pt x="559295" y="642245"/>
                    <a:pt x="551281" y="631637"/>
                    <a:pt x="542491" y="617322"/>
                  </a:cubicBezTo>
                  <a:lnTo>
                    <a:pt x="272305" y="160707"/>
                  </a:lnTo>
                  <a:cubicBezTo>
                    <a:pt x="159461" y="-35132"/>
                    <a:pt x="204418" y="2994"/>
                    <a:pt x="0" y="2994"/>
                  </a:cubicBezTo>
                  <a:lnTo>
                    <a:pt x="0" y="1111340"/>
                  </a:lnTo>
                  <a:close/>
                </a:path>
              </a:pathLst>
            </a:custGeom>
            <a:grpFill/>
            <a:ln w="176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Poppins" panose="00000500000000000000" pitchFamily="2" charset="0"/>
              </a:endParaRPr>
            </a:p>
          </p:txBody>
        </p:sp>
        <p:sp>
          <p:nvSpPr>
            <p:cNvPr id="90" name="Freeform: Shape 89">
              <a:extLst>
                <a:ext uri="{FF2B5EF4-FFF2-40B4-BE49-F238E27FC236}">
                  <a16:creationId xmlns:a16="http://schemas.microsoft.com/office/drawing/2014/main" id="{4A0A4202-FF61-9561-BB54-77296879B77C}"/>
                </a:ext>
              </a:extLst>
            </p:cNvPr>
            <p:cNvSpPr/>
            <p:nvPr/>
          </p:nvSpPr>
          <p:spPr>
            <a:xfrm>
              <a:off x="10745839" y="3585281"/>
              <a:ext cx="896361" cy="1112734"/>
            </a:xfrm>
            <a:custGeom>
              <a:avLst/>
              <a:gdLst>
                <a:gd name="connsiteX0" fmla="*/ 0 w 896361"/>
                <a:gd name="connsiteY0" fmla="*/ 20075 h 1112734"/>
                <a:gd name="connsiteX1" fmla="*/ 0 w 896361"/>
                <a:gd name="connsiteY1" fmla="*/ 1092095 h 1112734"/>
                <a:gd name="connsiteX2" fmla="*/ 18163 w 896361"/>
                <a:gd name="connsiteY2" fmla="*/ 1110258 h 1112734"/>
                <a:gd name="connsiteX3" fmla="*/ 218080 w 896361"/>
                <a:gd name="connsiteY3" fmla="*/ 1043678 h 1112734"/>
                <a:gd name="connsiteX4" fmla="*/ 218027 w 896361"/>
                <a:gd name="connsiteY4" fmla="*/ 425855 h 1112734"/>
                <a:gd name="connsiteX5" fmla="*/ 281024 w 896361"/>
                <a:gd name="connsiteY5" fmla="*/ 508215 h 1112734"/>
                <a:gd name="connsiteX6" fmla="*/ 657594 w 896361"/>
                <a:gd name="connsiteY6" fmla="*/ 1034076 h 1112734"/>
                <a:gd name="connsiteX7" fmla="*/ 687760 w 896361"/>
                <a:gd name="connsiteY7" fmla="*/ 1076579 h 1112734"/>
                <a:gd name="connsiteX8" fmla="*/ 878199 w 896361"/>
                <a:gd name="connsiteY8" fmla="*/ 1110240 h 1112734"/>
                <a:gd name="connsiteX9" fmla="*/ 896362 w 896361"/>
                <a:gd name="connsiteY9" fmla="*/ 1092077 h 1112734"/>
                <a:gd name="connsiteX10" fmla="*/ 896362 w 896361"/>
                <a:gd name="connsiteY10" fmla="*/ 20057 h 1112734"/>
                <a:gd name="connsiteX11" fmla="*/ 878199 w 896361"/>
                <a:gd name="connsiteY11" fmla="*/ 1894 h 1112734"/>
                <a:gd name="connsiteX12" fmla="*/ 678281 w 896361"/>
                <a:gd name="connsiteY12" fmla="*/ 68474 h 1112734"/>
                <a:gd name="connsiteX13" fmla="*/ 678334 w 896361"/>
                <a:gd name="connsiteY13" fmla="*/ 692351 h 1112734"/>
                <a:gd name="connsiteX14" fmla="*/ 303741 w 896361"/>
                <a:gd name="connsiteY14" fmla="*/ 170568 h 1112734"/>
                <a:gd name="connsiteX15" fmla="*/ 18163 w 896361"/>
                <a:gd name="connsiteY15" fmla="*/ 1912 h 1112734"/>
                <a:gd name="connsiteX16" fmla="*/ 0 w 896361"/>
                <a:gd name="connsiteY16" fmla="*/ 20075 h 1112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96361" h="1112734">
                  <a:moveTo>
                    <a:pt x="0" y="20075"/>
                  </a:moveTo>
                  <a:lnTo>
                    <a:pt x="0" y="1092095"/>
                  </a:lnTo>
                  <a:cubicBezTo>
                    <a:pt x="0" y="1106057"/>
                    <a:pt x="4219" y="1110258"/>
                    <a:pt x="18163" y="1110258"/>
                  </a:cubicBezTo>
                  <a:cubicBezTo>
                    <a:pt x="248687" y="1110258"/>
                    <a:pt x="218874" y="1127503"/>
                    <a:pt x="218080" y="1043678"/>
                  </a:cubicBezTo>
                  <a:lnTo>
                    <a:pt x="218027" y="425855"/>
                  </a:lnTo>
                  <a:cubicBezTo>
                    <a:pt x="231954" y="436057"/>
                    <a:pt x="267680" y="488887"/>
                    <a:pt x="281024" y="508215"/>
                  </a:cubicBezTo>
                  <a:lnTo>
                    <a:pt x="657594" y="1034076"/>
                  </a:lnTo>
                  <a:cubicBezTo>
                    <a:pt x="669315" y="1050279"/>
                    <a:pt x="676410" y="1060411"/>
                    <a:pt x="687760" y="1076579"/>
                  </a:cubicBezTo>
                  <a:cubicBezTo>
                    <a:pt x="722710" y="1126373"/>
                    <a:pt x="730494" y="1110240"/>
                    <a:pt x="878199" y="1110240"/>
                  </a:cubicBezTo>
                  <a:cubicBezTo>
                    <a:pt x="892161" y="1110240"/>
                    <a:pt x="896362" y="1106021"/>
                    <a:pt x="896362" y="1092077"/>
                  </a:cubicBezTo>
                  <a:lnTo>
                    <a:pt x="896362" y="20057"/>
                  </a:lnTo>
                  <a:cubicBezTo>
                    <a:pt x="896362" y="6095"/>
                    <a:pt x="892143" y="1894"/>
                    <a:pt x="878199" y="1894"/>
                  </a:cubicBezTo>
                  <a:cubicBezTo>
                    <a:pt x="647674" y="1894"/>
                    <a:pt x="677487" y="-15351"/>
                    <a:pt x="678281" y="68474"/>
                  </a:cubicBezTo>
                  <a:lnTo>
                    <a:pt x="678334" y="692351"/>
                  </a:lnTo>
                  <a:cubicBezTo>
                    <a:pt x="628629" y="635179"/>
                    <a:pt x="366032" y="254869"/>
                    <a:pt x="303741" y="170568"/>
                  </a:cubicBezTo>
                  <a:cubicBezTo>
                    <a:pt x="155242" y="-30390"/>
                    <a:pt x="230877" y="1912"/>
                    <a:pt x="18163" y="1912"/>
                  </a:cubicBezTo>
                  <a:cubicBezTo>
                    <a:pt x="4201" y="1912"/>
                    <a:pt x="0" y="6130"/>
                    <a:pt x="0" y="20075"/>
                  </a:cubicBezTo>
                  <a:close/>
                </a:path>
              </a:pathLst>
            </a:custGeom>
            <a:grpFill/>
            <a:ln w="176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Poppins" panose="00000500000000000000" pitchFamily="2" charset="0"/>
              </a:endParaRPr>
            </a:p>
          </p:txBody>
        </p:sp>
        <p:sp>
          <p:nvSpPr>
            <p:cNvPr id="91" name="Freeform: Shape 90">
              <a:extLst>
                <a:ext uri="{FF2B5EF4-FFF2-40B4-BE49-F238E27FC236}">
                  <a16:creationId xmlns:a16="http://schemas.microsoft.com/office/drawing/2014/main" id="{4C65521B-C02B-0C60-86C0-E5D610F54533}"/>
                </a:ext>
              </a:extLst>
            </p:cNvPr>
            <p:cNvSpPr/>
            <p:nvPr/>
          </p:nvSpPr>
          <p:spPr>
            <a:xfrm>
              <a:off x="9516329" y="3272245"/>
              <a:ext cx="290732" cy="1798802"/>
            </a:xfrm>
            <a:custGeom>
              <a:avLst/>
              <a:gdLst>
                <a:gd name="connsiteX0" fmla="*/ 18 w 290732"/>
                <a:gd name="connsiteY0" fmla="*/ 308876 h 1798802"/>
                <a:gd name="connsiteX1" fmla="*/ 18 w 290732"/>
                <a:gd name="connsiteY1" fmla="*/ 1495964 h 1798802"/>
                <a:gd name="connsiteX2" fmla="*/ 210473 w 290732"/>
                <a:gd name="connsiteY2" fmla="*/ 1727634 h 1798802"/>
                <a:gd name="connsiteX3" fmla="*/ 290732 w 290732"/>
                <a:gd name="connsiteY3" fmla="*/ 1798803 h 1798802"/>
                <a:gd name="connsiteX4" fmla="*/ 290732 w 290732"/>
                <a:gd name="connsiteY4" fmla="*/ 0 h 1798802"/>
                <a:gd name="connsiteX5" fmla="*/ 213385 w 290732"/>
                <a:gd name="connsiteY5" fmla="*/ 68010 h 1798802"/>
                <a:gd name="connsiteX6" fmla="*/ 140821 w 290732"/>
                <a:gd name="connsiteY6" fmla="*/ 146857 h 1798802"/>
                <a:gd name="connsiteX7" fmla="*/ 0 w 290732"/>
                <a:gd name="connsiteY7" fmla="*/ 308876 h 1798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0732" h="1798802">
                  <a:moveTo>
                    <a:pt x="18" y="308876"/>
                  </a:moveTo>
                  <a:lnTo>
                    <a:pt x="18" y="1495964"/>
                  </a:lnTo>
                  <a:cubicBezTo>
                    <a:pt x="18" y="1512661"/>
                    <a:pt x="190968" y="1708235"/>
                    <a:pt x="210473" y="1727634"/>
                  </a:cubicBezTo>
                  <a:cubicBezTo>
                    <a:pt x="231477" y="1748515"/>
                    <a:pt x="262543" y="1791266"/>
                    <a:pt x="290732" y="1798803"/>
                  </a:cubicBezTo>
                  <a:lnTo>
                    <a:pt x="290732" y="0"/>
                  </a:lnTo>
                  <a:cubicBezTo>
                    <a:pt x="263638" y="7237"/>
                    <a:pt x="233331" y="47870"/>
                    <a:pt x="213385" y="68010"/>
                  </a:cubicBezTo>
                  <a:lnTo>
                    <a:pt x="140821" y="146857"/>
                  </a:lnTo>
                  <a:cubicBezTo>
                    <a:pt x="120858" y="166750"/>
                    <a:pt x="0" y="291313"/>
                    <a:pt x="0" y="308876"/>
                  </a:cubicBezTo>
                  <a:close/>
                </a:path>
              </a:pathLst>
            </a:custGeom>
            <a:grpFill/>
            <a:ln w="176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Poppins" panose="00000500000000000000" pitchFamily="2" charset="0"/>
              </a:endParaRPr>
            </a:p>
          </p:txBody>
        </p:sp>
        <p:sp>
          <p:nvSpPr>
            <p:cNvPr id="92" name="Freeform: Shape 91">
              <a:extLst>
                <a:ext uri="{FF2B5EF4-FFF2-40B4-BE49-F238E27FC236}">
                  <a16:creationId xmlns:a16="http://schemas.microsoft.com/office/drawing/2014/main" id="{7F771714-7A77-8DFC-C458-A68712884ECE}"/>
                </a:ext>
              </a:extLst>
            </p:cNvPr>
            <p:cNvSpPr/>
            <p:nvPr/>
          </p:nvSpPr>
          <p:spPr>
            <a:xfrm>
              <a:off x="8177842" y="3272245"/>
              <a:ext cx="278606" cy="1798802"/>
            </a:xfrm>
            <a:custGeom>
              <a:avLst/>
              <a:gdLst>
                <a:gd name="connsiteX0" fmla="*/ 0 w 278606"/>
                <a:gd name="connsiteY0" fmla="*/ 1798803 h 1798802"/>
                <a:gd name="connsiteX1" fmla="*/ 140821 w 278606"/>
                <a:gd name="connsiteY1" fmla="*/ 1654964 h 1798802"/>
                <a:gd name="connsiteX2" fmla="*/ 278606 w 278606"/>
                <a:gd name="connsiteY2" fmla="*/ 1502036 h 1798802"/>
                <a:gd name="connsiteX3" fmla="*/ 278606 w 278606"/>
                <a:gd name="connsiteY3" fmla="*/ 302839 h 1798802"/>
                <a:gd name="connsiteX4" fmla="*/ 177430 w 278606"/>
                <a:gd name="connsiteY4" fmla="*/ 185972 h 1798802"/>
                <a:gd name="connsiteX5" fmla="*/ 143892 w 278606"/>
                <a:gd name="connsiteY5" fmla="*/ 146822 h 1798802"/>
                <a:gd name="connsiteX6" fmla="*/ 0 w 278606"/>
                <a:gd name="connsiteY6" fmla="*/ 0 h 1798802"/>
                <a:gd name="connsiteX7" fmla="*/ 0 w 278606"/>
                <a:gd name="connsiteY7" fmla="*/ 1798803 h 1798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8606" h="1798802">
                  <a:moveTo>
                    <a:pt x="0" y="1798803"/>
                  </a:moveTo>
                  <a:cubicBezTo>
                    <a:pt x="42751" y="1770173"/>
                    <a:pt x="100329" y="1695421"/>
                    <a:pt x="140821" y="1654964"/>
                  </a:cubicBezTo>
                  <a:cubicBezTo>
                    <a:pt x="154307" y="1641479"/>
                    <a:pt x="278606" y="1519457"/>
                    <a:pt x="278606" y="1502036"/>
                  </a:cubicBezTo>
                  <a:lnTo>
                    <a:pt x="278606" y="302839"/>
                  </a:lnTo>
                  <a:cubicBezTo>
                    <a:pt x="278606" y="277210"/>
                    <a:pt x="200252" y="213278"/>
                    <a:pt x="177430" y="185972"/>
                  </a:cubicBezTo>
                  <a:cubicBezTo>
                    <a:pt x="163114" y="168850"/>
                    <a:pt x="160431" y="163167"/>
                    <a:pt x="143892" y="146822"/>
                  </a:cubicBezTo>
                  <a:cubicBezTo>
                    <a:pt x="103895" y="107283"/>
                    <a:pt x="32549" y="21799"/>
                    <a:pt x="0" y="0"/>
                  </a:cubicBezTo>
                  <a:lnTo>
                    <a:pt x="0" y="1798803"/>
                  </a:lnTo>
                  <a:close/>
                </a:path>
              </a:pathLst>
            </a:custGeom>
            <a:grpFill/>
            <a:ln w="176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Poppins" panose="00000500000000000000" pitchFamily="2" charset="0"/>
              </a:endParaRPr>
            </a:p>
          </p:txBody>
        </p:sp>
        <p:sp>
          <p:nvSpPr>
            <p:cNvPr id="93" name="Freeform: Shape 92">
              <a:extLst>
                <a:ext uri="{FF2B5EF4-FFF2-40B4-BE49-F238E27FC236}">
                  <a16:creationId xmlns:a16="http://schemas.microsoft.com/office/drawing/2014/main" id="{05BC3C8E-F56C-4BF8-462C-52722543A446}"/>
                </a:ext>
              </a:extLst>
            </p:cNvPr>
            <p:cNvSpPr/>
            <p:nvPr/>
          </p:nvSpPr>
          <p:spPr>
            <a:xfrm>
              <a:off x="14979401" y="3944538"/>
              <a:ext cx="654099" cy="763126"/>
            </a:xfrm>
            <a:custGeom>
              <a:avLst/>
              <a:gdLst>
                <a:gd name="connsiteX0" fmla="*/ 0 w 654099"/>
                <a:gd name="connsiteY0" fmla="*/ 393672 h 763126"/>
                <a:gd name="connsiteX1" fmla="*/ 302823 w 654099"/>
                <a:gd name="connsiteY1" fmla="*/ 763126 h 763126"/>
                <a:gd name="connsiteX2" fmla="*/ 496633 w 654099"/>
                <a:gd name="connsiteY2" fmla="*/ 666222 h 763126"/>
                <a:gd name="connsiteX3" fmla="*/ 539032 w 654099"/>
                <a:gd name="connsiteY3" fmla="*/ 751018 h 763126"/>
                <a:gd name="connsiteX4" fmla="*/ 654099 w 654099"/>
                <a:gd name="connsiteY4" fmla="*/ 751018 h 763126"/>
                <a:gd name="connsiteX5" fmla="*/ 654099 w 654099"/>
                <a:gd name="connsiteY5" fmla="*/ 0 h 763126"/>
                <a:gd name="connsiteX6" fmla="*/ 454235 w 654099"/>
                <a:gd name="connsiteY6" fmla="*/ 0 h 763126"/>
                <a:gd name="connsiteX7" fmla="*/ 454235 w 654099"/>
                <a:gd name="connsiteY7" fmla="*/ 442124 h 763126"/>
                <a:gd name="connsiteX8" fmla="*/ 351276 w 654099"/>
                <a:gd name="connsiteY8" fmla="*/ 563263 h 763126"/>
                <a:gd name="connsiteX9" fmla="*/ 232430 w 654099"/>
                <a:gd name="connsiteY9" fmla="*/ 524643 h 763126"/>
                <a:gd name="connsiteX10" fmla="*/ 205918 w 654099"/>
                <a:gd name="connsiteY10" fmla="*/ 436087 h 763126"/>
                <a:gd name="connsiteX11" fmla="*/ 205918 w 654099"/>
                <a:gd name="connsiteY11" fmla="*/ 18 h 763126"/>
                <a:gd name="connsiteX12" fmla="*/ 0 w 654099"/>
                <a:gd name="connsiteY12" fmla="*/ 18 h 763126"/>
                <a:gd name="connsiteX13" fmla="*/ 0 w 654099"/>
                <a:gd name="connsiteY13" fmla="*/ 393689 h 763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4099" h="763126">
                  <a:moveTo>
                    <a:pt x="0" y="393672"/>
                  </a:moveTo>
                  <a:cubicBezTo>
                    <a:pt x="0" y="608203"/>
                    <a:pt x="71663" y="763126"/>
                    <a:pt x="302823" y="763126"/>
                  </a:cubicBezTo>
                  <a:cubicBezTo>
                    <a:pt x="409260" y="763126"/>
                    <a:pt x="466556" y="686362"/>
                    <a:pt x="496633" y="666222"/>
                  </a:cubicBezTo>
                  <a:cubicBezTo>
                    <a:pt x="498451" y="688074"/>
                    <a:pt x="515802" y="751018"/>
                    <a:pt x="539032" y="751018"/>
                  </a:cubicBezTo>
                  <a:lnTo>
                    <a:pt x="654099" y="751018"/>
                  </a:lnTo>
                  <a:lnTo>
                    <a:pt x="654099" y="0"/>
                  </a:lnTo>
                  <a:lnTo>
                    <a:pt x="454235" y="0"/>
                  </a:lnTo>
                  <a:lnTo>
                    <a:pt x="454235" y="442124"/>
                  </a:lnTo>
                  <a:cubicBezTo>
                    <a:pt x="454235" y="498325"/>
                    <a:pt x="404053" y="563263"/>
                    <a:pt x="351276" y="563263"/>
                  </a:cubicBezTo>
                  <a:cubicBezTo>
                    <a:pt x="312567" y="563263"/>
                    <a:pt x="262243" y="568064"/>
                    <a:pt x="232430" y="524643"/>
                  </a:cubicBezTo>
                  <a:cubicBezTo>
                    <a:pt x="217445" y="502808"/>
                    <a:pt x="205918" y="470577"/>
                    <a:pt x="205918" y="436087"/>
                  </a:cubicBezTo>
                  <a:lnTo>
                    <a:pt x="205918" y="18"/>
                  </a:lnTo>
                  <a:lnTo>
                    <a:pt x="0" y="18"/>
                  </a:lnTo>
                  <a:lnTo>
                    <a:pt x="0" y="393689"/>
                  </a:lnTo>
                  <a:close/>
                </a:path>
              </a:pathLst>
            </a:custGeom>
            <a:grpFill/>
            <a:ln w="176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Poppins" panose="00000500000000000000" pitchFamily="2" charset="0"/>
              </a:endParaRPr>
            </a:p>
          </p:txBody>
        </p:sp>
        <p:sp>
          <p:nvSpPr>
            <p:cNvPr id="94" name="Freeform: Shape 93">
              <a:extLst>
                <a:ext uri="{FF2B5EF4-FFF2-40B4-BE49-F238E27FC236}">
                  <a16:creationId xmlns:a16="http://schemas.microsoft.com/office/drawing/2014/main" id="{FFDB4F29-94EF-20FC-4E77-17CA6993A93B}"/>
                </a:ext>
              </a:extLst>
            </p:cNvPr>
            <p:cNvSpPr/>
            <p:nvPr/>
          </p:nvSpPr>
          <p:spPr>
            <a:xfrm>
              <a:off x="11866317" y="3944156"/>
              <a:ext cx="690569" cy="764471"/>
            </a:xfrm>
            <a:custGeom>
              <a:avLst/>
              <a:gdLst>
                <a:gd name="connsiteX0" fmla="*/ 345222 w 690569"/>
                <a:gd name="connsiteY0" fmla="*/ 157848 h 764471"/>
                <a:gd name="connsiteX1" fmla="*/ 490579 w 690569"/>
                <a:gd name="connsiteY1" fmla="*/ 309259 h 764471"/>
                <a:gd name="connsiteX2" fmla="*/ 199864 w 690569"/>
                <a:gd name="connsiteY2" fmla="*/ 309259 h 764471"/>
                <a:gd name="connsiteX3" fmla="*/ 345222 w 690569"/>
                <a:gd name="connsiteY3" fmla="*/ 157848 h 764471"/>
                <a:gd name="connsiteX4" fmla="*/ 0 w 690569"/>
                <a:gd name="connsiteY4" fmla="*/ 345603 h 764471"/>
                <a:gd name="connsiteX5" fmla="*/ 101336 w 690569"/>
                <a:gd name="connsiteY5" fmla="*/ 656120 h 764471"/>
                <a:gd name="connsiteX6" fmla="*/ 559330 w 690569"/>
                <a:gd name="connsiteY6" fmla="*/ 717175 h 764471"/>
                <a:gd name="connsiteX7" fmla="*/ 672280 w 690569"/>
                <a:gd name="connsiteY7" fmla="*/ 612098 h 764471"/>
                <a:gd name="connsiteX8" fmla="*/ 604818 w 690569"/>
                <a:gd name="connsiteY8" fmla="*/ 564476 h 764471"/>
                <a:gd name="connsiteX9" fmla="*/ 539032 w 690569"/>
                <a:gd name="connsiteY9" fmla="*/ 515194 h 764471"/>
                <a:gd name="connsiteX10" fmla="*/ 478329 w 690569"/>
                <a:gd name="connsiteY10" fmla="*/ 563523 h 764471"/>
                <a:gd name="connsiteX11" fmla="*/ 345222 w 690569"/>
                <a:gd name="connsiteY11" fmla="*/ 587881 h 764471"/>
                <a:gd name="connsiteX12" fmla="*/ 199864 w 690569"/>
                <a:gd name="connsiteY12" fmla="*/ 436470 h 764471"/>
                <a:gd name="connsiteX13" fmla="*/ 690443 w 690569"/>
                <a:gd name="connsiteY13" fmla="*/ 436470 h 764471"/>
                <a:gd name="connsiteX14" fmla="*/ 597192 w 690569"/>
                <a:gd name="connsiteY14" fmla="*/ 105777 h 764471"/>
                <a:gd name="connsiteX15" fmla="*/ 193722 w 690569"/>
                <a:gd name="connsiteY15" fmla="*/ 30601 h 764471"/>
                <a:gd name="connsiteX16" fmla="*/ 0 w 690569"/>
                <a:gd name="connsiteY16" fmla="*/ 345638 h 764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90569" h="764471">
                  <a:moveTo>
                    <a:pt x="345222" y="157848"/>
                  </a:moveTo>
                  <a:cubicBezTo>
                    <a:pt x="435031" y="157848"/>
                    <a:pt x="490579" y="231718"/>
                    <a:pt x="490579" y="309259"/>
                  </a:cubicBezTo>
                  <a:lnTo>
                    <a:pt x="199864" y="309259"/>
                  </a:lnTo>
                  <a:cubicBezTo>
                    <a:pt x="217321" y="234330"/>
                    <a:pt x="242774" y="157848"/>
                    <a:pt x="345222" y="157848"/>
                  </a:cubicBezTo>
                  <a:close/>
                  <a:moveTo>
                    <a:pt x="0" y="345603"/>
                  </a:moveTo>
                  <a:cubicBezTo>
                    <a:pt x="0" y="467660"/>
                    <a:pt x="13027" y="567512"/>
                    <a:pt x="101336" y="656120"/>
                  </a:cubicBezTo>
                  <a:cubicBezTo>
                    <a:pt x="223535" y="778725"/>
                    <a:pt x="406400" y="794663"/>
                    <a:pt x="559330" y="717175"/>
                  </a:cubicBezTo>
                  <a:cubicBezTo>
                    <a:pt x="593415" y="699895"/>
                    <a:pt x="661690" y="651778"/>
                    <a:pt x="672280" y="612098"/>
                  </a:cubicBezTo>
                  <a:cubicBezTo>
                    <a:pt x="650869" y="606379"/>
                    <a:pt x="623422" y="578350"/>
                    <a:pt x="604818" y="564476"/>
                  </a:cubicBezTo>
                  <a:cubicBezTo>
                    <a:pt x="581112" y="546807"/>
                    <a:pt x="563231" y="531398"/>
                    <a:pt x="539032" y="515194"/>
                  </a:cubicBezTo>
                  <a:cubicBezTo>
                    <a:pt x="515944" y="530656"/>
                    <a:pt x="506730" y="547001"/>
                    <a:pt x="478329" y="563523"/>
                  </a:cubicBezTo>
                  <a:cubicBezTo>
                    <a:pt x="429100" y="592170"/>
                    <a:pt x="401988" y="587881"/>
                    <a:pt x="345222" y="587881"/>
                  </a:cubicBezTo>
                  <a:cubicBezTo>
                    <a:pt x="269922" y="587881"/>
                    <a:pt x="201541" y="511505"/>
                    <a:pt x="199864" y="436470"/>
                  </a:cubicBezTo>
                  <a:lnTo>
                    <a:pt x="690443" y="436470"/>
                  </a:lnTo>
                  <a:cubicBezTo>
                    <a:pt x="690443" y="284847"/>
                    <a:pt x="697945" y="233271"/>
                    <a:pt x="597192" y="105777"/>
                  </a:cubicBezTo>
                  <a:cubicBezTo>
                    <a:pt x="511637" y="-2494"/>
                    <a:pt x="319574" y="-27824"/>
                    <a:pt x="193722" y="30601"/>
                  </a:cubicBezTo>
                  <a:cubicBezTo>
                    <a:pt x="79625" y="83572"/>
                    <a:pt x="0" y="224128"/>
                    <a:pt x="0" y="345638"/>
                  </a:cubicBezTo>
                  <a:close/>
                </a:path>
              </a:pathLst>
            </a:custGeom>
            <a:grpFill/>
            <a:ln w="176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Poppins" panose="00000500000000000000" pitchFamily="2" charset="0"/>
              </a:endParaRPr>
            </a:p>
          </p:txBody>
        </p:sp>
        <p:sp>
          <p:nvSpPr>
            <p:cNvPr id="95" name="Freeform: Shape 94">
              <a:extLst>
                <a:ext uri="{FF2B5EF4-FFF2-40B4-BE49-F238E27FC236}">
                  <a16:creationId xmlns:a16="http://schemas.microsoft.com/office/drawing/2014/main" id="{921F88EC-422D-3C42-2D2B-9FB6FE241DD0}"/>
                </a:ext>
              </a:extLst>
            </p:cNvPr>
            <p:cNvSpPr/>
            <p:nvPr/>
          </p:nvSpPr>
          <p:spPr>
            <a:xfrm>
              <a:off x="12665757" y="3944503"/>
              <a:ext cx="744985" cy="751035"/>
            </a:xfrm>
            <a:custGeom>
              <a:avLst/>
              <a:gdLst>
                <a:gd name="connsiteX0" fmla="*/ 35 w 744985"/>
                <a:gd name="connsiteY0" fmla="*/ 751035 h 751035"/>
                <a:gd name="connsiteX1" fmla="*/ 224134 w 744985"/>
                <a:gd name="connsiteY1" fmla="*/ 751035 h 751035"/>
                <a:gd name="connsiteX2" fmla="*/ 260814 w 744985"/>
                <a:gd name="connsiteY2" fmla="*/ 690810 h 751035"/>
                <a:gd name="connsiteX3" fmla="*/ 367285 w 744985"/>
                <a:gd name="connsiteY3" fmla="*/ 518694 h 751035"/>
                <a:gd name="connsiteX4" fmla="*/ 375529 w 744985"/>
                <a:gd name="connsiteY4" fmla="*/ 508774 h 751035"/>
                <a:gd name="connsiteX5" fmla="*/ 520886 w 744985"/>
                <a:gd name="connsiteY5" fmla="*/ 751035 h 751035"/>
                <a:gd name="connsiteX6" fmla="*/ 744985 w 744985"/>
                <a:gd name="connsiteY6" fmla="*/ 751035 h 751035"/>
                <a:gd name="connsiteX7" fmla="*/ 621427 w 744985"/>
                <a:gd name="connsiteY7" fmla="*/ 553591 h 751035"/>
                <a:gd name="connsiteX8" fmla="*/ 496668 w 744985"/>
                <a:gd name="connsiteY8" fmla="*/ 357346 h 751035"/>
                <a:gd name="connsiteX9" fmla="*/ 720768 w 744985"/>
                <a:gd name="connsiteY9" fmla="*/ 0 h 751035"/>
                <a:gd name="connsiteX10" fmla="*/ 496668 w 744985"/>
                <a:gd name="connsiteY10" fmla="*/ 0 h 751035"/>
                <a:gd name="connsiteX11" fmla="*/ 436407 w 744985"/>
                <a:gd name="connsiteY11" fmla="*/ 103276 h 751035"/>
                <a:gd name="connsiteX12" fmla="*/ 375529 w 744985"/>
                <a:gd name="connsiteY12" fmla="*/ 211972 h 751035"/>
                <a:gd name="connsiteX13" fmla="*/ 310819 w 744985"/>
                <a:gd name="connsiteY13" fmla="*/ 107107 h 751035"/>
                <a:gd name="connsiteX14" fmla="*/ 248334 w 744985"/>
                <a:gd name="connsiteY14" fmla="*/ 0 h 751035"/>
                <a:gd name="connsiteX15" fmla="*/ 24235 w 744985"/>
                <a:gd name="connsiteY15" fmla="*/ 0 h 751035"/>
                <a:gd name="connsiteX16" fmla="*/ 81301 w 744985"/>
                <a:gd name="connsiteY16" fmla="*/ 94345 h 751035"/>
                <a:gd name="connsiteX17" fmla="*/ 230365 w 744985"/>
                <a:gd name="connsiteY17" fmla="*/ 326933 h 751035"/>
                <a:gd name="connsiteX18" fmla="*/ 239438 w 744985"/>
                <a:gd name="connsiteY18" fmla="*/ 378033 h 751035"/>
                <a:gd name="connsiteX19" fmla="*/ 210120 w 744985"/>
                <a:gd name="connsiteY19" fmla="*/ 422072 h 751035"/>
                <a:gd name="connsiteX20" fmla="*/ 179106 w 744985"/>
                <a:gd name="connsiteY20" fmla="*/ 469801 h 751035"/>
                <a:gd name="connsiteX21" fmla="*/ 0 w 744985"/>
                <a:gd name="connsiteY21" fmla="*/ 751000 h 751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4985" h="751035">
                  <a:moveTo>
                    <a:pt x="35" y="751035"/>
                  </a:moveTo>
                  <a:lnTo>
                    <a:pt x="224134" y="751035"/>
                  </a:lnTo>
                  <a:cubicBezTo>
                    <a:pt x="235731" y="729113"/>
                    <a:pt x="247964" y="712450"/>
                    <a:pt x="260814" y="690810"/>
                  </a:cubicBezTo>
                  <a:lnTo>
                    <a:pt x="367285" y="518694"/>
                  </a:lnTo>
                  <a:cubicBezTo>
                    <a:pt x="375458" y="508104"/>
                    <a:pt x="370728" y="514317"/>
                    <a:pt x="375529" y="508774"/>
                  </a:cubicBezTo>
                  <a:lnTo>
                    <a:pt x="520886" y="751035"/>
                  </a:lnTo>
                  <a:lnTo>
                    <a:pt x="744985" y="751035"/>
                  </a:lnTo>
                  <a:cubicBezTo>
                    <a:pt x="740131" y="730189"/>
                    <a:pt x="640790" y="582609"/>
                    <a:pt x="621427" y="553591"/>
                  </a:cubicBezTo>
                  <a:cubicBezTo>
                    <a:pt x="613166" y="541235"/>
                    <a:pt x="495521" y="367478"/>
                    <a:pt x="496668" y="357346"/>
                  </a:cubicBezTo>
                  <a:cubicBezTo>
                    <a:pt x="498010" y="345555"/>
                    <a:pt x="713319" y="27871"/>
                    <a:pt x="720768" y="0"/>
                  </a:cubicBezTo>
                  <a:lnTo>
                    <a:pt x="496668" y="0"/>
                  </a:lnTo>
                  <a:cubicBezTo>
                    <a:pt x="478647" y="34067"/>
                    <a:pt x="455665" y="69845"/>
                    <a:pt x="436407" y="103276"/>
                  </a:cubicBezTo>
                  <a:cubicBezTo>
                    <a:pt x="414943" y="140573"/>
                    <a:pt x="395774" y="173704"/>
                    <a:pt x="375529" y="211972"/>
                  </a:cubicBezTo>
                  <a:cubicBezTo>
                    <a:pt x="357118" y="198486"/>
                    <a:pt x="326299" y="132877"/>
                    <a:pt x="310819" y="107107"/>
                  </a:cubicBezTo>
                  <a:cubicBezTo>
                    <a:pt x="288932" y="70693"/>
                    <a:pt x="270557" y="33184"/>
                    <a:pt x="248334" y="0"/>
                  </a:cubicBezTo>
                  <a:lnTo>
                    <a:pt x="24235" y="0"/>
                  </a:lnTo>
                  <a:cubicBezTo>
                    <a:pt x="41639" y="32884"/>
                    <a:pt x="60914" y="60914"/>
                    <a:pt x="81301" y="94345"/>
                  </a:cubicBezTo>
                  <a:lnTo>
                    <a:pt x="230365" y="326933"/>
                  </a:lnTo>
                  <a:cubicBezTo>
                    <a:pt x="244839" y="347638"/>
                    <a:pt x="255077" y="352227"/>
                    <a:pt x="239438" y="378033"/>
                  </a:cubicBezTo>
                  <a:cubicBezTo>
                    <a:pt x="229095" y="395119"/>
                    <a:pt x="221081" y="403945"/>
                    <a:pt x="210120" y="422072"/>
                  </a:cubicBezTo>
                  <a:cubicBezTo>
                    <a:pt x="198152" y="441877"/>
                    <a:pt x="191815" y="448902"/>
                    <a:pt x="179106" y="469801"/>
                  </a:cubicBezTo>
                  <a:cubicBezTo>
                    <a:pt x="153618" y="511722"/>
                    <a:pt x="6725" y="722123"/>
                    <a:pt x="0" y="751000"/>
                  </a:cubicBezTo>
                  <a:close/>
                </a:path>
              </a:pathLst>
            </a:custGeom>
            <a:grpFill/>
            <a:ln w="176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Poppins" panose="00000500000000000000" pitchFamily="2" charset="0"/>
              </a:endParaRPr>
            </a:p>
          </p:txBody>
        </p:sp>
        <p:sp>
          <p:nvSpPr>
            <p:cNvPr id="96" name="Freeform: Shape 95">
              <a:extLst>
                <a:ext uri="{FF2B5EF4-FFF2-40B4-BE49-F238E27FC236}">
                  <a16:creationId xmlns:a16="http://schemas.microsoft.com/office/drawing/2014/main" id="{85A7AC15-9C52-738E-9727-86FC28096536}"/>
                </a:ext>
              </a:extLst>
            </p:cNvPr>
            <p:cNvSpPr/>
            <p:nvPr/>
          </p:nvSpPr>
          <p:spPr>
            <a:xfrm>
              <a:off x="15784965" y="3944521"/>
              <a:ext cx="726768" cy="751035"/>
            </a:xfrm>
            <a:custGeom>
              <a:avLst/>
              <a:gdLst>
                <a:gd name="connsiteX0" fmla="*/ 290679 w 726768"/>
                <a:gd name="connsiteY0" fmla="*/ 751018 h 751035"/>
                <a:gd name="connsiteX1" fmla="*/ 436036 w 726768"/>
                <a:gd name="connsiteY1" fmla="*/ 751018 h 751035"/>
                <a:gd name="connsiteX2" fmla="*/ 471480 w 726768"/>
                <a:gd name="connsiteY2" fmla="*/ 659267 h 751035"/>
                <a:gd name="connsiteX3" fmla="*/ 726769 w 726768"/>
                <a:gd name="connsiteY3" fmla="*/ 0 h 751035"/>
                <a:gd name="connsiteX4" fmla="*/ 520850 w 726768"/>
                <a:gd name="connsiteY4" fmla="*/ 0 h 751035"/>
                <a:gd name="connsiteX5" fmla="*/ 442991 w 726768"/>
                <a:gd name="connsiteY5" fmla="*/ 212854 h 751035"/>
                <a:gd name="connsiteX6" fmla="*/ 405006 w 726768"/>
                <a:gd name="connsiteY6" fmla="*/ 320226 h 751035"/>
                <a:gd name="connsiteX7" fmla="*/ 369439 w 726768"/>
                <a:gd name="connsiteY7" fmla="*/ 430015 h 751035"/>
                <a:gd name="connsiteX8" fmla="*/ 326176 w 726768"/>
                <a:gd name="connsiteY8" fmla="*/ 327922 h 751035"/>
                <a:gd name="connsiteX9" fmla="*/ 211973 w 726768"/>
                <a:gd name="connsiteY9" fmla="*/ 0 h 751035"/>
                <a:gd name="connsiteX10" fmla="*/ 0 w 726768"/>
                <a:gd name="connsiteY10" fmla="*/ 0 h 751035"/>
                <a:gd name="connsiteX11" fmla="*/ 143610 w 726768"/>
                <a:gd name="connsiteY11" fmla="*/ 377256 h 751035"/>
                <a:gd name="connsiteX12" fmla="*/ 179424 w 726768"/>
                <a:gd name="connsiteY12" fmla="*/ 468636 h 751035"/>
                <a:gd name="connsiteX13" fmla="*/ 290714 w 726768"/>
                <a:gd name="connsiteY13" fmla="*/ 751035 h 751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26768" h="751035">
                  <a:moveTo>
                    <a:pt x="290679" y="751018"/>
                  </a:moveTo>
                  <a:lnTo>
                    <a:pt x="436036" y="751018"/>
                  </a:lnTo>
                  <a:cubicBezTo>
                    <a:pt x="442356" y="723870"/>
                    <a:pt x="461913" y="685126"/>
                    <a:pt x="471480" y="659267"/>
                  </a:cubicBezTo>
                  <a:cubicBezTo>
                    <a:pt x="495097" y="595318"/>
                    <a:pt x="723856" y="34914"/>
                    <a:pt x="726769" y="0"/>
                  </a:cubicBezTo>
                  <a:lnTo>
                    <a:pt x="520850" y="0"/>
                  </a:lnTo>
                  <a:lnTo>
                    <a:pt x="442991" y="212854"/>
                  </a:lnTo>
                  <a:cubicBezTo>
                    <a:pt x="429347" y="249251"/>
                    <a:pt x="417927" y="284482"/>
                    <a:pt x="405006" y="320226"/>
                  </a:cubicBezTo>
                  <a:lnTo>
                    <a:pt x="369439" y="430015"/>
                  </a:lnTo>
                  <a:cubicBezTo>
                    <a:pt x="346121" y="412929"/>
                    <a:pt x="337825" y="359040"/>
                    <a:pt x="326176" y="327922"/>
                  </a:cubicBezTo>
                  <a:lnTo>
                    <a:pt x="211973" y="0"/>
                  </a:lnTo>
                  <a:lnTo>
                    <a:pt x="0" y="0"/>
                  </a:lnTo>
                  <a:cubicBezTo>
                    <a:pt x="2700" y="32443"/>
                    <a:pt x="126876" y="335423"/>
                    <a:pt x="143610" y="377256"/>
                  </a:cubicBezTo>
                  <a:cubicBezTo>
                    <a:pt x="156707" y="409999"/>
                    <a:pt x="167368" y="434640"/>
                    <a:pt x="179424" y="468636"/>
                  </a:cubicBezTo>
                  <a:lnTo>
                    <a:pt x="290714" y="751035"/>
                  </a:lnTo>
                  <a:close/>
                </a:path>
              </a:pathLst>
            </a:custGeom>
            <a:grpFill/>
            <a:ln w="176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Poppins" panose="00000500000000000000" pitchFamily="2" charset="0"/>
              </a:endParaRPr>
            </a:p>
          </p:txBody>
        </p:sp>
        <p:sp>
          <p:nvSpPr>
            <p:cNvPr id="97" name="Freeform: Shape 96">
              <a:extLst>
                <a:ext uri="{FF2B5EF4-FFF2-40B4-BE49-F238E27FC236}">
                  <a16:creationId xmlns:a16="http://schemas.microsoft.com/office/drawing/2014/main" id="{30BEB179-2B8C-279C-B93F-820824CE5706}"/>
                </a:ext>
              </a:extLst>
            </p:cNvPr>
            <p:cNvSpPr/>
            <p:nvPr/>
          </p:nvSpPr>
          <p:spPr>
            <a:xfrm>
              <a:off x="9068166" y="3696206"/>
              <a:ext cx="284660" cy="950880"/>
            </a:xfrm>
            <a:custGeom>
              <a:avLst/>
              <a:gdLst>
                <a:gd name="connsiteX0" fmla="*/ 0 w 284660"/>
                <a:gd name="connsiteY0" fmla="*/ 296767 h 950880"/>
                <a:gd name="connsiteX1" fmla="*/ 0 w 284660"/>
                <a:gd name="connsiteY1" fmla="*/ 654113 h 950880"/>
                <a:gd name="connsiteX2" fmla="*/ 207419 w 284660"/>
                <a:gd name="connsiteY2" fmla="*/ 882765 h 950880"/>
                <a:gd name="connsiteX3" fmla="*/ 284660 w 284660"/>
                <a:gd name="connsiteY3" fmla="*/ 950881 h 950880"/>
                <a:gd name="connsiteX4" fmla="*/ 284660 w 284660"/>
                <a:gd name="connsiteY4" fmla="*/ 0 h 950880"/>
                <a:gd name="connsiteX5" fmla="*/ 243763 w 284660"/>
                <a:gd name="connsiteY5" fmla="*/ 31772 h 950880"/>
                <a:gd name="connsiteX6" fmla="*/ 207719 w 284660"/>
                <a:gd name="connsiteY6" fmla="*/ 68398 h 950880"/>
                <a:gd name="connsiteX7" fmla="*/ 174182 w 284660"/>
                <a:gd name="connsiteY7" fmla="*/ 107548 h 950880"/>
                <a:gd name="connsiteX8" fmla="*/ 137785 w 284660"/>
                <a:gd name="connsiteY8" fmla="*/ 143839 h 950880"/>
                <a:gd name="connsiteX9" fmla="*/ 0 w 284660"/>
                <a:gd name="connsiteY9" fmla="*/ 296767 h 950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4660" h="950880">
                  <a:moveTo>
                    <a:pt x="0" y="296767"/>
                  </a:moveTo>
                  <a:lnTo>
                    <a:pt x="0" y="654113"/>
                  </a:lnTo>
                  <a:cubicBezTo>
                    <a:pt x="0" y="670582"/>
                    <a:pt x="188673" y="864179"/>
                    <a:pt x="207419" y="882765"/>
                  </a:cubicBezTo>
                  <a:cubicBezTo>
                    <a:pt x="227947" y="903117"/>
                    <a:pt x="256966" y="943503"/>
                    <a:pt x="284660" y="950881"/>
                  </a:cubicBezTo>
                  <a:lnTo>
                    <a:pt x="284660" y="0"/>
                  </a:lnTo>
                  <a:cubicBezTo>
                    <a:pt x="264467" y="5384"/>
                    <a:pt x="258201" y="17069"/>
                    <a:pt x="243763" y="31772"/>
                  </a:cubicBezTo>
                  <a:cubicBezTo>
                    <a:pt x="230966" y="44781"/>
                    <a:pt x="219280" y="54577"/>
                    <a:pt x="207719" y="68398"/>
                  </a:cubicBezTo>
                  <a:cubicBezTo>
                    <a:pt x="193404" y="85519"/>
                    <a:pt x="190703" y="91203"/>
                    <a:pt x="174182" y="107548"/>
                  </a:cubicBezTo>
                  <a:cubicBezTo>
                    <a:pt x="160555" y="121016"/>
                    <a:pt x="151376" y="130265"/>
                    <a:pt x="137785" y="143839"/>
                  </a:cubicBezTo>
                  <a:cubicBezTo>
                    <a:pt x="115386" y="166185"/>
                    <a:pt x="0" y="284606"/>
                    <a:pt x="0" y="296767"/>
                  </a:cubicBezTo>
                  <a:close/>
                </a:path>
              </a:pathLst>
            </a:custGeom>
            <a:grpFill/>
            <a:ln w="176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Poppins" panose="00000500000000000000" pitchFamily="2" charset="0"/>
              </a:endParaRPr>
            </a:p>
          </p:txBody>
        </p:sp>
        <p:sp>
          <p:nvSpPr>
            <p:cNvPr id="98" name="Freeform: Shape 97">
              <a:extLst>
                <a:ext uri="{FF2B5EF4-FFF2-40B4-BE49-F238E27FC236}">
                  <a16:creationId xmlns:a16="http://schemas.microsoft.com/office/drawing/2014/main" id="{8215B210-59A1-8F4E-B711-B77DCBAE913F}"/>
                </a:ext>
              </a:extLst>
            </p:cNvPr>
            <p:cNvSpPr/>
            <p:nvPr/>
          </p:nvSpPr>
          <p:spPr>
            <a:xfrm>
              <a:off x="8613914" y="3690169"/>
              <a:ext cx="284660" cy="962989"/>
            </a:xfrm>
            <a:custGeom>
              <a:avLst/>
              <a:gdLst>
                <a:gd name="connsiteX0" fmla="*/ 0 w 284660"/>
                <a:gd name="connsiteY0" fmla="*/ 962972 h 962989"/>
                <a:gd name="connsiteX1" fmla="*/ 72670 w 284660"/>
                <a:gd name="connsiteY1" fmla="*/ 890302 h 962989"/>
                <a:gd name="connsiteX2" fmla="*/ 180254 w 284660"/>
                <a:gd name="connsiteY2" fmla="*/ 779842 h 962989"/>
                <a:gd name="connsiteX3" fmla="*/ 213367 w 284660"/>
                <a:gd name="connsiteY3" fmla="*/ 740286 h 962989"/>
                <a:gd name="connsiteX4" fmla="*/ 284660 w 284660"/>
                <a:gd name="connsiteY4" fmla="*/ 660150 h 962989"/>
                <a:gd name="connsiteX5" fmla="*/ 284660 w 284660"/>
                <a:gd name="connsiteY5" fmla="*/ 308876 h 962989"/>
                <a:gd name="connsiteX6" fmla="*/ 219581 w 284660"/>
                <a:gd name="connsiteY6" fmla="*/ 228599 h 962989"/>
                <a:gd name="connsiteX7" fmla="*/ 74117 w 284660"/>
                <a:gd name="connsiteY7" fmla="*/ 77294 h 962989"/>
                <a:gd name="connsiteX8" fmla="*/ 0 w 284660"/>
                <a:gd name="connsiteY8" fmla="*/ 0 h 962989"/>
                <a:gd name="connsiteX9" fmla="*/ 0 w 284660"/>
                <a:gd name="connsiteY9" fmla="*/ 962989 h 962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4660" h="962989">
                  <a:moveTo>
                    <a:pt x="0" y="962972"/>
                  </a:moveTo>
                  <a:cubicBezTo>
                    <a:pt x="24359" y="946662"/>
                    <a:pt x="54824" y="913690"/>
                    <a:pt x="72670" y="890302"/>
                  </a:cubicBezTo>
                  <a:cubicBezTo>
                    <a:pt x="100488" y="853853"/>
                    <a:pt x="147934" y="814791"/>
                    <a:pt x="180254" y="779842"/>
                  </a:cubicBezTo>
                  <a:cubicBezTo>
                    <a:pt x="194586" y="764344"/>
                    <a:pt x="197781" y="756048"/>
                    <a:pt x="213367" y="740286"/>
                  </a:cubicBezTo>
                  <a:cubicBezTo>
                    <a:pt x="228194" y="725300"/>
                    <a:pt x="284660" y="679831"/>
                    <a:pt x="284660" y="660150"/>
                  </a:cubicBezTo>
                  <a:lnTo>
                    <a:pt x="284660" y="308876"/>
                  </a:lnTo>
                  <a:cubicBezTo>
                    <a:pt x="284660" y="296132"/>
                    <a:pt x="231672" y="240549"/>
                    <a:pt x="219581" y="228599"/>
                  </a:cubicBezTo>
                  <a:lnTo>
                    <a:pt x="74117" y="77294"/>
                  </a:lnTo>
                  <a:cubicBezTo>
                    <a:pt x="53571" y="55089"/>
                    <a:pt x="32019" y="21446"/>
                    <a:pt x="0" y="0"/>
                  </a:cubicBezTo>
                  <a:lnTo>
                    <a:pt x="0" y="962989"/>
                  </a:lnTo>
                  <a:close/>
                </a:path>
              </a:pathLst>
            </a:custGeom>
            <a:grpFill/>
            <a:ln w="176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Poppins" panose="00000500000000000000" pitchFamily="2" charset="0"/>
              </a:endParaRPr>
            </a:p>
          </p:txBody>
        </p:sp>
      </p:grpSp>
      <p:sp>
        <p:nvSpPr>
          <p:cNvPr id="99" name="Foliennummer">
            <a:extLst>
              <a:ext uri="{FF2B5EF4-FFF2-40B4-BE49-F238E27FC236}">
                <a16:creationId xmlns:a16="http://schemas.microsoft.com/office/drawing/2014/main" id="{D150C86F-C0C7-2A79-98B4-698C36031660}"/>
              </a:ext>
            </a:extLst>
          </p:cNvPr>
          <p:cNvSpPr txBox="1">
            <a:spLocks/>
          </p:cNvSpPr>
          <p:nvPr/>
        </p:nvSpPr>
        <p:spPr>
          <a:xfrm>
            <a:off x="23623411" y="12982484"/>
            <a:ext cx="1001083" cy="590545"/>
          </a:xfrm>
          <a:prstGeom prst="rect">
            <a:avLst/>
          </a:prstGeom>
          <a:ln w="12700">
            <a:miter lim="400000"/>
          </a:ln>
        </p:spPr>
        <p:txBody>
          <a:bodyPr wrap="square" lIns="71437" tIns="71437" rIns="71437" bIns="71437">
            <a:spAutoFit/>
          </a:bodyPr>
          <a:lstStyle>
            <a:defPPr>
              <a:defRPr lang="en-US"/>
            </a:defPPr>
            <a:lvl1pPr marL="0" algn="l" defTabSz="457200" rtl="0" eaLnBrk="1" latinLnBrk="0" hangingPunct="1">
              <a:lnSpc>
                <a:spcPct val="100000"/>
              </a:lnSpc>
              <a:defRPr sz="2900" kern="1200">
                <a:solidFill>
                  <a:schemeClr val="tx2"/>
                </a:solidFill>
                <a:latin typeface="Poppins" panose="00000500000000000000" pitchFamily="2" charset="0"/>
                <a:ea typeface="Helvetica Neue Light"/>
                <a:cs typeface="Helvetica Neue Light"/>
                <a:sym typeface="Helvetica Neue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86CB4B4D-7CA3-9044-876B-883B54F8677D}" type="slidenum">
              <a:rPr kumimoji="0" lang="id-ID" sz="2900" b="0" i="0" u="none" strike="noStrike" kern="1200" cap="none" spc="0" normalizeH="0" baseline="0" noProof="0" smtClean="0">
                <a:ln>
                  <a:noFill/>
                </a:ln>
                <a:solidFill>
                  <a:srgbClr val="1F497D"/>
                </a:solidFill>
                <a:effectLst/>
                <a:uLnTx/>
                <a:uFillTx/>
                <a:latin typeface="Poppins" panose="00000500000000000000" pitchFamily="2" charset="0"/>
                <a:sym typeface="Helvetica Neue Light"/>
              </a:rPr>
              <a:pPr marL="0" marR="0" lvl="0" indent="0" algn="l" defTabSz="457200" rtl="0" eaLnBrk="1" fontAlgn="auto" latinLnBrk="0" hangingPunct="1">
                <a:lnSpc>
                  <a:spcPct val="100000"/>
                </a:lnSpc>
                <a:spcBef>
                  <a:spcPts val="0"/>
                </a:spcBef>
                <a:spcAft>
                  <a:spcPts val="0"/>
                </a:spcAft>
                <a:buClrTx/>
                <a:buSzTx/>
                <a:buFontTx/>
                <a:buNone/>
                <a:tabLst/>
                <a:defRPr/>
              </a:pPr>
              <a:t>2</a:t>
            </a:fld>
            <a:endParaRPr kumimoji="0" lang="id-ID" sz="2900" b="0" i="0" u="none" strike="noStrike" kern="1200" cap="none" spc="0" normalizeH="0" baseline="0" noProof="0" dirty="0">
              <a:ln>
                <a:noFill/>
              </a:ln>
              <a:solidFill>
                <a:srgbClr val="1F497D"/>
              </a:solidFill>
              <a:effectLst/>
              <a:uLnTx/>
              <a:uFillTx/>
              <a:latin typeface="Poppins" panose="00000500000000000000" pitchFamily="2" charset="0"/>
              <a:sym typeface="Helvetica Neue Light"/>
            </a:endParaRPr>
          </a:p>
        </p:txBody>
      </p:sp>
      <p:sp>
        <p:nvSpPr>
          <p:cNvPr id="102" name="Title 2">
            <a:extLst>
              <a:ext uri="{FF2B5EF4-FFF2-40B4-BE49-F238E27FC236}">
                <a16:creationId xmlns:a16="http://schemas.microsoft.com/office/drawing/2014/main" id="{C1DCB116-18BF-6B52-6689-AD84126A61C3}"/>
              </a:ext>
            </a:extLst>
          </p:cNvPr>
          <p:cNvSpPr txBox="1">
            <a:spLocks/>
          </p:cNvSpPr>
          <p:nvPr/>
        </p:nvSpPr>
        <p:spPr>
          <a:xfrm>
            <a:off x="7514125" y="1301890"/>
            <a:ext cx="9660550" cy="1098550"/>
          </a:xfrm>
          <a:prstGeom prst="rect">
            <a:avLst/>
          </a:prstGeom>
        </p:spPr>
        <p:txBody>
          <a:bodyPr/>
          <a:lst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a:lstStyle>
          <a:p>
            <a:pPr algn="ctr"/>
            <a:r>
              <a:rPr lang="en-US" sz="6600" b="1" dirty="0">
                <a:solidFill>
                  <a:srgbClr val="FFD166"/>
                </a:solidFill>
                <a:latin typeface="Poppins" panose="00000500000000000000" pitchFamily="2" charset="0"/>
              </a:rPr>
              <a:t>Sales</a:t>
            </a:r>
            <a:r>
              <a:rPr lang="id-ID" sz="6600" b="1" dirty="0">
                <a:latin typeface="Poppins" panose="00000500000000000000" pitchFamily="2" charset="0"/>
              </a:rPr>
              <a:t> </a:t>
            </a:r>
            <a:r>
              <a:rPr lang="id-ID" sz="6600" b="1" dirty="0">
                <a:solidFill>
                  <a:schemeClr val="accent2"/>
                </a:solidFill>
                <a:latin typeface="Poppins" panose="00000500000000000000" pitchFamily="2" charset="0"/>
              </a:rPr>
              <a:t>P</a:t>
            </a:r>
            <a:r>
              <a:rPr lang="en-US" sz="6600" b="1" dirty="0" err="1">
                <a:solidFill>
                  <a:schemeClr val="accent2"/>
                </a:solidFill>
                <a:latin typeface="Poppins" panose="00000500000000000000" pitchFamily="2" charset="0"/>
              </a:rPr>
              <a:t>laybook</a:t>
            </a:r>
            <a:endParaRPr lang="id-ID" sz="6600" b="1" dirty="0">
              <a:solidFill>
                <a:schemeClr val="accent2"/>
              </a:solidFill>
              <a:latin typeface="Poppins" panose="00000500000000000000" pitchFamily="2" charset="0"/>
            </a:endParaRPr>
          </a:p>
        </p:txBody>
      </p:sp>
      <p:cxnSp>
        <p:nvCxnSpPr>
          <p:cNvPr id="103" name="Straight Connector 102">
            <a:extLst>
              <a:ext uri="{FF2B5EF4-FFF2-40B4-BE49-F238E27FC236}">
                <a16:creationId xmlns:a16="http://schemas.microsoft.com/office/drawing/2014/main" id="{E150DBED-BBEB-E9DC-05DC-BA4A1A101163}"/>
              </a:ext>
            </a:extLst>
          </p:cNvPr>
          <p:cNvCxnSpPr>
            <a:cxnSpLocks/>
          </p:cNvCxnSpPr>
          <p:nvPr/>
        </p:nvCxnSpPr>
        <p:spPr>
          <a:xfrm>
            <a:off x="11795760" y="848572"/>
            <a:ext cx="1097280" cy="0"/>
          </a:xfrm>
          <a:prstGeom prst="line">
            <a:avLst/>
          </a:prstGeom>
          <a:ln w="69850" cap="rnd">
            <a:solidFill>
              <a:srgbClr val="FFD166"/>
            </a:solidFill>
            <a:round/>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8983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EB0441-F027-CEC8-23C1-E26CABAF994F}"/>
              </a:ext>
            </a:extLst>
          </p:cNvPr>
          <p:cNvSpPr>
            <a:spLocks noGrp="1"/>
          </p:cNvSpPr>
          <p:nvPr>
            <p:ph type="sldNum" sz="quarter" idx="4"/>
          </p:nvPr>
        </p:nvSpPr>
        <p:spPr/>
        <p:txBody>
          <a:bodyPr/>
          <a:lstStyle/>
          <a:p>
            <a:fld id="{86CB4B4D-7CA3-9044-876B-883B54F8677D}" type="slidenum">
              <a:rPr lang="id-ID" smtClean="0"/>
              <a:pPr/>
              <a:t>3</a:t>
            </a:fld>
            <a:endParaRPr lang="id-ID" dirty="0"/>
          </a:p>
        </p:txBody>
      </p:sp>
      <p:pic>
        <p:nvPicPr>
          <p:cNvPr id="16" name="Picture 15">
            <a:extLst>
              <a:ext uri="{FF2B5EF4-FFF2-40B4-BE49-F238E27FC236}">
                <a16:creationId xmlns:a16="http://schemas.microsoft.com/office/drawing/2014/main" id="{C3C33103-712A-B1EA-2A46-A194EF966353}"/>
              </a:ext>
            </a:extLst>
          </p:cNvPr>
          <p:cNvPicPr>
            <a:picLocks noChangeAspect="1"/>
          </p:cNvPicPr>
          <p:nvPr/>
        </p:nvPicPr>
        <p:blipFill rotWithShape="1">
          <a:blip r:embed="rId2"/>
          <a:srcRect r="12918"/>
          <a:stretch/>
        </p:blipFill>
        <p:spPr>
          <a:xfrm>
            <a:off x="18201203" y="2277067"/>
            <a:ext cx="6487597" cy="10601863"/>
          </a:xfrm>
          <a:prstGeom prst="rect">
            <a:avLst/>
          </a:prstGeom>
          <a:ln>
            <a:noFill/>
          </a:ln>
        </p:spPr>
      </p:pic>
      <p:sp>
        <p:nvSpPr>
          <p:cNvPr id="3" name="Arrow: Chevron 2">
            <a:extLst>
              <a:ext uri="{FF2B5EF4-FFF2-40B4-BE49-F238E27FC236}">
                <a16:creationId xmlns:a16="http://schemas.microsoft.com/office/drawing/2014/main" id="{9334D39E-0772-0143-D7C2-67128E64F6E7}"/>
              </a:ext>
            </a:extLst>
          </p:cNvPr>
          <p:cNvSpPr/>
          <p:nvPr/>
        </p:nvSpPr>
        <p:spPr>
          <a:xfrm>
            <a:off x="1712810" y="2073518"/>
            <a:ext cx="5707276" cy="1163002"/>
          </a:xfrm>
          <a:prstGeom prst="chevron">
            <a:avLst>
              <a:gd name="adj" fmla="val 22691"/>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4" name="Arrow: Chevron 3">
            <a:extLst>
              <a:ext uri="{FF2B5EF4-FFF2-40B4-BE49-F238E27FC236}">
                <a16:creationId xmlns:a16="http://schemas.microsoft.com/office/drawing/2014/main" id="{5F123E6E-8906-5C75-AE32-F370AE0006D6}"/>
              </a:ext>
            </a:extLst>
          </p:cNvPr>
          <p:cNvSpPr/>
          <p:nvPr/>
        </p:nvSpPr>
        <p:spPr>
          <a:xfrm>
            <a:off x="7347152" y="2073518"/>
            <a:ext cx="4932608" cy="1163002"/>
          </a:xfrm>
          <a:prstGeom prst="chevron">
            <a:avLst>
              <a:gd name="adj" fmla="val 2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5" name="Arrow: Chevron 4">
            <a:extLst>
              <a:ext uri="{FF2B5EF4-FFF2-40B4-BE49-F238E27FC236}">
                <a16:creationId xmlns:a16="http://schemas.microsoft.com/office/drawing/2014/main" id="{0A44D29A-6F0F-18F0-8E50-A5B0007EDEB7}"/>
              </a:ext>
            </a:extLst>
          </p:cNvPr>
          <p:cNvSpPr/>
          <p:nvPr/>
        </p:nvSpPr>
        <p:spPr>
          <a:xfrm>
            <a:off x="12206830" y="2073518"/>
            <a:ext cx="4932608" cy="1163002"/>
          </a:xfrm>
          <a:prstGeom prst="chevron">
            <a:avLst>
              <a:gd name="adj" fmla="val 2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6" name="Arrow: Chevron 5">
            <a:extLst>
              <a:ext uri="{FF2B5EF4-FFF2-40B4-BE49-F238E27FC236}">
                <a16:creationId xmlns:a16="http://schemas.microsoft.com/office/drawing/2014/main" id="{7AC187CC-8A75-2501-2143-0847B7C1151A}"/>
              </a:ext>
            </a:extLst>
          </p:cNvPr>
          <p:cNvSpPr/>
          <p:nvPr/>
        </p:nvSpPr>
        <p:spPr>
          <a:xfrm>
            <a:off x="17066507" y="2073518"/>
            <a:ext cx="5806526" cy="1163002"/>
          </a:xfrm>
          <a:prstGeom prst="chevron">
            <a:avLst>
              <a:gd name="adj" fmla="val 2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7" name="TextBox 6">
            <a:extLst>
              <a:ext uri="{FF2B5EF4-FFF2-40B4-BE49-F238E27FC236}">
                <a16:creationId xmlns:a16="http://schemas.microsoft.com/office/drawing/2014/main" id="{2B9EC98E-B949-CC32-8973-53839B5BB2E0}"/>
              </a:ext>
            </a:extLst>
          </p:cNvPr>
          <p:cNvSpPr txBox="1"/>
          <p:nvPr/>
        </p:nvSpPr>
        <p:spPr>
          <a:xfrm>
            <a:off x="3300342" y="2277067"/>
            <a:ext cx="3638400"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Prospecting</a:t>
            </a:r>
          </a:p>
        </p:txBody>
      </p:sp>
      <p:sp>
        <p:nvSpPr>
          <p:cNvPr id="8" name="TextBox 7">
            <a:extLst>
              <a:ext uri="{FF2B5EF4-FFF2-40B4-BE49-F238E27FC236}">
                <a16:creationId xmlns:a16="http://schemas.microsoft.com/office/drawing/2014/main" id="{BB250CB6-12E9-FC46-0BE4-21B14D9FC13F}"/>
              </a:ext>
            </a:extLst>
          </p:cNvPr>
          <p:cNvSpPr txBox="1"/>
          <p:nvPr/>
        </p:nvSpPr>
        <p:spPr>
          <a:xfrm>
            <a:off x="8090056" y="2277067"/>
            <a:ext cx="3638400"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Initial Meeting</a:t>
            </a:r>
          </a:p>
        </p:txBody>
      </p:sp>
      <p:sp>
        <p:nvSpPr>
          <p:cNvPr id="9" name="TextBox 8">
            <a:extLst>
              <a:ext uri="{FF2B5EF4-FFF2-40B4-BE49-F238E27FC236}">
                <a16:creationId xmlns:a16="http://schemas.microsoft.com/office/drawing/2014/main" id="{E04C7B0E-3353-A0FA-4713-07A0B4A4CB77}"/>
              </a:ext>
            </a:extLst>
          </p:cNvPr>
          <p:cNvSpPr txBox="1"/>
          <p:nvPr/>
        </p:nvSpPr>
        <p:spPr>
          <a:xfrm>
            <a:off x="12879770" y="2277067"/>
            <a:ext cx="3638400"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Demo</a:t>
            </a:r>
          </a:p>
        </p:txBody>
      </p:sp>
      <p:sp>
        <p:nvSpPr>
          <p:cNvPr id="10" name="TextBox 9">
            <a:extLst>
              <a:ext uri="{FF2B5EF4-FFF2-40B4-BE49-F238E27FC236}">
                <a16:creationId xmlns:a16="http://schemas.microsoft.com/office/drawing/2014/main" id="{A3221137-720A-E096-1293-07EA3E47CE51}"/>
              </a:ext>
            </a:extLst>
          </p:cNvPr>
          <p:cNvSpPr txBox="1"/>
          <p:nvPr/>
        </p:nvSpPr>
        <p:spPr>
          <a:xfrm>
            <a:off x="17713028" y="2277067"/>
            <a:ext cx="4014876"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Implementation</a:t>
            </a:r>
          </a:p>
        </p:txBody>
      </p:sp>
      <p:sp>
        <p:nvSpPr>
          <p:cNvPr id="11" name="Title 2">
            <a:extLst>
              <a:ext uri="{FF2B5EF4-FFF2-40B4-BE49-F238E27FC236}">
                <a16:creationId xmlns:a16="http://schemas.microsoft.com/office/drawing/2014/main" id="{74CD7C35-8BBC-9EFA-8083-36B8E8EB3D47}"/>
              </a:ext>
            </a:extLst>
          </p:cNvPr>
          <p:cNvSpPr txBox="1">
            <a:spLocks/>
          </p:cNvSpPr>
          <p:nvPr/>
        </p:nvSpPr>
        <p:spPr>
          <a:xfrm>
            <a:off x="7299520" y="760714"/>
            <a:ext cx="9660550" cy="1098550"/>
          </a:xfrm>
          <a:prstGeom prst="rect">
            <a:avLst/>
          </a:prstGeom>
        </p:spPr>
        <p:txBody>
          <a:bodyPr/>
          <a:lst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a:lstStyle>
          <a:p>
            <a:pPr algn="ctr"/>
            <a:r>
              <a:rPr lang="en-US" sz="6600" b="1" dirty="0">
                <a:solidFill>
                  <a:srgbClr val="FFD166"/>
                </a:solidFill>
                <a:latin typeface="Poppins" panose="00000500000000000000" pitchFamily="2" charset="0"/>
              </a:rPr>
              <a:t>Prospecting</a:t>
            </a:r>
            <a:r>
              <a:rPr lang="id-ID" sz="6600" b="1" dirty="0">
                <a:latin typeface="Poppins" panose="00000500000000000000" pitchFamily="2" charset="0"/>
              </a:rPr>
              <a:t> </a:t>
            </a:r>
            <a:r>
              <a:rPr lang="id-ID" sz="6600" b="1" dirty="0">
                <a:solidFill>
                  <a:schemeClr val="accent2"/>
                </a:solidFill>
                <a:latin typeface="Poppins" panose="00000500000000000000" pitchFamily="2" charset="0"/>
              </a:rPr>
              <a:t>Pro</a:t>
            </a:r>
            <a:r>
              <a:rPr lang="en-US" sz="6600" b="1" dirty="0" err="1">
                <a:solidFill>
                  <a:schemeClr val="accent2"/>
                </a:solidFill>
                <a:latin typeface="Poppins" panose="00000500000000000000" pitchFamily="2" charset="0"/>
              </a:rPr>
              <a:t>cess</a:t>
            </a:r>
            <a:endParaRPr lang="id-ID" sz="6600" b="1" dirty="0">
              <a:solidFill>
                <a:schemeClr val="accent2"/>
              </a:solidFill>
              <a:latin typeface="Poppins" panose="00000500000000000000" pitchFamily="2" charset="0"/>
            </a:endParaRPr>
          </a:p>
        </p:txBody>
      </p:sp>
      <p:cxnSp>
        <p:nvCxnSpPr>
          <p:cNvPr id="12" name="Straight Connector 11">
            <a:extLst>
              <a:ext uri="{FF2B5EF4-FFF2-40B4-BE49-F238E27FC236}">
                <a16:creationId xmlns:a16="http://schemas.microsoft.com/office/drawing/2014/main" id="{E4041603-B256-3DB3-45AE-19882EFA98AC}"/>
              </a:ext>
            </a:extLst>
          </p:cNvPr>
          <p:cNvCxnSpPr>
            <a:cxnSpLocks/>
          </p:cNvCxnSpPr>
          <p:nvPr/>
        </p:nvCxnSpPr>
        <p:spPr>
          <a:xfrm>
            <a:off x="11581155" y="307396"/>
            <a:ext cx="1097280" cy="0"/>
          </a:xfrm>
          <a:prstGeom prst="line">
            <a:avLst/>
          </a:prstGeom>
          <a:ln w="69850" cap="rnd">
            <a:solidFill>
              <a:srgbClr val="FFD166"/>
            </a:solidFill>
            <a:round/>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8F907EA-1BF9-25F3-9F37-14854EC029D0}"/>
              </a:ext>
            </a:extLst>
          </p:cNvPr>
          <p:cNvSpPr txBox="1"/>
          <p:nvPr/>
        </p:nvSpPr>
        <p:spPr>
          <a:xfrm>
            <a:off x="4231095" y="3692399"/>
            <a:ext cx="12974545" cy="1569660"/>
          </a:xfrm>
          <a:prstGeom prst="rect">
            <a:avLst/>
          </a:prstGeom>
          <a:noFill/>
        </p:spPr>
        <p:txBody>
          <a:bodyPr wrap="square" rtlCol="0" anchor="ctr">
            <a:spAutoFit/>
          </a:bodyPr>
          <a:lstStyle/>
          <a:p>
            <a:r>
              <a:rPr lang="en-US" sz="3600" b="1" spc="90" dirty="0">
                <a:latin typeface="Segoe UI" panose="020B0502040204020203" pitchFamily="34" charset="0"/>
                <a:cs typeface="Segoe UI" panose="020B0502040204020203" pitchFamily="34" charset="0"/>
              </a:rPr>
              <a:t>Get the attention of our ideal customer and book an initial discovery meeting</a:t>
            </a:r>
            <a:br>
              <a:rPr lang="en-US" sz="2400" spc="90" dirty="0">
                <a:solidFill>
                  <a:schemeClr val="bg2">
                    <a:lumMod val="25000"/>
                  </a:schemeClr>
                </a:solidFill>
                <a:latin typeface="Segoe UI" panose="020B0502040204020203" pitchFamily="34" charset="0"/>
                <a:cs typeface="Segoe UI" panose="020B0502040204020203" pitchFamily="34" charset="0"/>
              </a:rPr>
            </a:br>
            <a:endParaRPr lang="en-US" sz="2400" spc="90" dirty="0">
              <a:solidFill>
                <a:schemeClr val="bg2">
                  <a:lumMod val="25000"/>
                </a:schemeClr>
              </a:solidFill>
              <a:latin typeface="Segoe UI" panose="020B0502040204020203" pitchFamily="34" charset="0"/>
              <a:cs typeface="Segoe UI" panose="020B0502040204020203" pitchFamily="34" charset="0"/>
            </a:endParaRPr>
          </a:p>
        </p:txBody>
      </p:sp>
      <p:sp>
        <p:nvSpPr>
          <p:cNvPr id="14" name="Arrow: Pentagon 13">
            <a:extLst>
              <a:ext uri="{FF2B5EF4-FFF2-40B4-BE49-F238E27FC236}">
                <a16:creationId xmlns:a16="http://schemas.microsoft.com/office/drawing/2014/main" id="{108223F5-477E-6F4D-5A74-0EB6FE66289E}"/>
              </a:ext>
            </a:extLst>
          </p:cNvPr>
          <p:cNvSpPr/>
          <p:nvPr/>
        </p:nvSpPr>
        <p:spPr>
          <a:xfrm>
            <a:off x="1026359" y="3853545"/>
            <a:ext cx="2733869" cy="923730"/>
          </a:xfrm>
          <a:prstGeom prst="homePlat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400" dirty="0">
                <a:latin typeface="Segoe UI Black" panose="020B0A02040204020203" pitchFamily="34" charset="0"/>
                <a:ea typeface="Segoe UI Black" panose="020B0A02040204020203" pitchFamily="34" charset="0"/>
              </a:rPr>
              <a:t>GOAL</a:t>
            </a:r>
          </a:p>
        </p:txBody>
      </p:sp>
      <p:sp>
        <p:nvSpPr>
          <p:cNvPr id="17" name="TextBox 16">
            <a:extLst>
              <a:ext uri="{FF2B5EF4-FFF2-40B4-BE49-F238E27FC236}">
                <a16:creationId xmlns:a16="http://schemas.microsoft.com/office/drawing/2014/main" id="{9BBF107F-87F1-159C-6C88-6622C734D087}"/>
              </a:ext>
            </a:extLst>
          </p:cNvPr>
          <p:cNvSpPr txBox="1"/>
          <p:nvPr/>
        </p:nvSpPr>
        <p:spPr>
          <a:xfrm>
            <a:off x="18560597" y="3357467"/>
            <a:ext cx="5806526" cy="1600438"/>
          </a:xfrm>
          <a:prstGeom prst="rect">
            <a:avLst/>
          </a:prstGeom>
          <a:noFill/>
        </p:spPr>
        <p:txBody>
          <a:bodyPr wrap="square" rtlCol="0">
            <a:spAutoFit/>
          </a:bodyPr>
          <a:lstStyle/>
          <a:p>
            <a:pPr>
              <a:lnSpc>
                <a:spcPct val="150000"/>
              </a:lnSpc>
            </a:pPr>
            <a:r>
              <a:rPr lang="en-US" sz="4400" b="1" spc="90" dirty="0">
                <a:latin typeface="Segoe UI" panose="020B0502040204020203" pitchFamily="34" charset="0"/>
                <a:cs typeface="Segoe UI" panose="020B0502040204020203" pitchFamily="34" charset="0"/>
              </a:rPr>
              <a:t>Details</a:t>
            </a:r>
          </a:p>
          <a:p>
            <a:r>
              <a:rPr lang="en-US" sz="3200" b="1" spc="90" dirty="0">
                <a:solidFill>
                  <a:schemeClr val="bg2">
                    <a:lumMod val="25000"/>
                  </a:schemeClr>
                </a:solidFill>
                <a:latin typeface="Segoe UI" panose="020B0502040204020203" pitchFamily="34" charset="0"/>
                <a:cs typeface="Segoe UI" panose="020B0502040204020203" pitchFamily="34" charset="0"/>
              </a:rPr>
              <a:t>Entrance Criteria</a:t>
            </a:r>
            <a:endParaRPr lang="en-US" sz="2400" spc="90" dirty="0">
              <a:solidFill>
                <a:schemeClr val="bg2">
                  <a:lumMod val="25000"/>
                </a:schemeClr>
              </a:solidFill>
              <a:latin typeface="Segoe UI" panose="020B0502040204020203" pitchFamily="34" charset="0"/>
              <a:cs typeface="Segoe UI" panose="020B0502040204020203" pitchFamily="34" charset="0"/>
            </a:endParaRPr>
          </a:p>
        </p:txBody>
      </p:sp>
      <p:sp>
        <p:nvSpPr>
          <p:cNvPr id="19" name="TextBox 18">
            <a:extLst>
              <a:ext uri="{FF2B5EF4-FFF2-40B4-BE49-F238E27FC236}">
                <a16:creationId xmlns:a16="http://schemas.microsoft.com/office/drawing/2014/main" id="{18374EB0-CC48-3105-554E-08F15D727508}"/>
              </a:ext>
            </a:extLst>
          </p:cNvPr>
          <p:cNvSpPr txBox="1"/>
          <p:nvPr/>
        </p:nvSpPr>
        <p:spPr>
          <a:xfrm>
            <a:off x="18560597" y="7463223"/>
            <a:ext cx="4662778" cy="584775"/>
          </a:xfrm>
          <a:prstGeom prst="rect">
            <a:avLst/>
          </a:prstGeom>
          <a:noFill/>
        </p:spPr>
        <p:txBody>
          <a:bodyPr wrap="square">
            <a:spAutoFit/>
          </a:bodyPr>
          <a:lstStyle/>
          <a:p>
            <a:r>
              <a:rPr lang="en-US" sz="3200" b="1" spc="90" dirty="0">
                <a:solidFill>
                  <a:schemeClr val="bg2">
                    <a:lumMod val="25000"/>
                  </a:schemeClr>
                </a:solidFill>
                <a:latin typeface="Segoe UI" panose="020B0502040204020203" pitchFamily="34" charset="0"/>
                <a:cs typeface="Segoe UI" panose="020B0502040204020203" pitchFamily="34" charset="0"/>
              </a:rPr>
              <a:t>Exit Criteria</a:t>
            </a:r>
            <a:endParaRPr lang="en-US" sz="2400" dirty="0"/>
          </a:p>
        </p:txBody>
      </p:sp>
      <p:sp>
        <p:nvSpPr>
          <p:cNvPr id="20" name="TextBox 19">
            <a:extLst>
              <a:ext uri="{FF2B5EF4-FFF2-40B4-BE49-F238E27FC236}">
                <a16:creationId xmlns:a16="http://schemas.microsoft.com/office/drawing/2014/main" id="{67BDE2E8-1FE0-A02F-C445-FF6A06371603}"/>
              </a:ext>
            </a:extLst>
          </p:cNvPr>
          <p:cNvSpPr txBox="1"/>
          <p:nvPr/>
        </p:nvSpPr>
        <p:spPr>
          <a:xfrm>
            <a:off x="18560596" y="8118409"/>
            <a:ext cx="5978913" cy="2308324"/>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a calendar accepted meeting</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All data has been entered into Sales Prophet and GHL</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pulled a crystal knows profile on the prospect</a:t>
            </a:r>
            <a:endParaRPr lang="en-US" sz="2400" dirty="0"/>
          </a:p>
        </p:txBody>
      </p:sp>
      <p:sp>
        <p:nvSpPr>
          <p:cNvPr id="21" name="TextBox 20">
            <a:extLst>
              <a:ext uri="{FF2B5EF4-FFF2-40B4-BE49-F238E27FC236}">
                <a16:creationId xmlns:a16="http://schemas.microsoft.com/office/drawing/2014/main" id="{9105D2B7-7D89-120C-3D94-E62730307143}"/>
              </a:ext>
            </a:extLst>
          </p:cNvPr>
          <p:cNvSpPr txBox="1"/>
          <p:nvPr/>
        </p:nvSpPr>
        <p:spPr>
          <a:xfrm>
            <a:off x="18560597" y="4980804"/>
            <a:ext cx="5806526" cy="1569660"/>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pulled data based on the following factors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scrubbed fortified the data and verified the contact</a:t>
            </a:r>
            <a:endParaRPr lang="en-US" sz="2400" dirty="0"/>
          </a:p>
        </p:txBody>
      </p:sp>
      <p:sp>
        <p:nvSpPr>
          <p:cNvPr id="22" name="TextBox 21">
            <a:extLst>
              <a:ext uri="{FF2B5EF4-FFF2-40B4-BE49-F238E27FC236}">
                <a16:creationId xmlns:a16="http://schemas.microsoft.com/office/drawing/2014/main" id="{64264F8C-15DF-270B-F338-EDB55A3FB1E6}"/>
              </a:ext>
            </a:extLst>
          </p:cNvPr>
          <p:cNvSpPr txBox="1"/>
          <p:nvPr/>
        </p:nvSpPr>
        <p:spPr>
          <a:xfrm>
            <a:off x="18526005" y="10136913"/>
            <a:ext cx="5806526" cy="981872"/>
          </a:xfrm>
          <a:prstGeom prst="rect">
            <a:avLst/>
          </a:prstGeom>
          <a:noFill/>
        </p:spPr>
        <p:txBody>
          <a:bodyPr wrap="square" rtlCol="0">
            <a:spAutoFit/>
          </a:bodyPr>
          <a:lstStyle/>
          <a:p>
            <a:pPr>
              <a:lnSpc>
                <a:spcPct val="150000"/>
              </a:lnSpc>
            </a:pPr>
            <a:r>
              <a:rPr lang="en-US" sz="4400" b="1" spc="90" dirty="0">
                <a:solidFill>
                  <a:schemeClr val="accent2"/>
                </a:solidFill>
                <a:latin typeface="Segoe UI" panose="020B0502040204020203" pitchFamily="34" charset="0"/>
                <a:cs typeface="Segoe UI" panose="020B0502040204020203" pitchFamily="34" charset="0"/>
              </a:rPr>
              <a:t>Resources</a:t>
            </a:r>
          </a:p>
        </p:txBody>
      </p:sp>
      <p:sp>
        <p:nvSpPr>
          <p:cNvPr id="23" name="TextBox 22">
            <a:extLst>
              <a:ext uri="{FF2B5EF4-FFF2-40B4-BE49-F238E27FC236}">
                <a16:creationId xmlns:a16="http://schemas.microsoft.com/office/drawing/2014/main" id="{F0BA16AF-7617-C2AB-6D25-F571D713D6B4}"/>
              </a:ext>
            </a:extLst>
          </p:cNvPr>
          <p:cNvSpPr txBox="1"/>
          <p:nvPr/>
        </p:nvSpPr>
        <p:spPr>
          <a:xfrm>
            <a:off x="18560597" y="10985059"/>
            <a:ext cx="4662778" cy="1569660"/>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ICP Document </a:t>
            </a:r>
          </a:p>
          <a:p>
            <a:pPr marL="342900" indent="-342900">
              <a:buFont typeface="Arial" panose="020B0604020202020204" pitchFamily="34" charset="0"/>
              <a:buChar char="•"/>
            </a:pPr>
            <a:r>
              <a:rPr lang="en-US" sz="2400" spc="90" dirty="0" err="1">
                <a:latin typeface="Segoe UI" panose="020B0502040204020203" pitchFamily="34" charset="0"/>
                <a:cs typeface="Segoe UI" panose="020B0502040204020203" pitchFamily="34" charset="0"/>
              </a:rPr>
              <a:t>Jaydus</a:t>
            </a:r>
            <a:r>
              <a:rPr lang="en-US" sz="2400" spc="90" dirty="0">
                <a:latin typeface="Segoe UI" panose="020B0502040204020203" pitchFamily="34" charset="0"/>
                <a:cs typeface="Segoe UI" panose="020B0502040204020203" pitchFamily="34" charset="0"/>
              </a:rPr>
              <a:t> AI platform</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Email sequence</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Prospecting script</a:t>
            </a:r>
            <a:endParaRPr lang="en-US" sz="2400" dirty="0"/>
          </a:p>
        </p:txBody>
      </p:sp>
      <p:sp>
        <p:nvSpPr>
          <p:cNvPr id="25" name="TextBox 24">
            <a:extLst>
              <a:ext uri="{FF2B5EF4-FFF2-40B4-BE49-F238E27FC236}">
                <a16:creationId xmlns:a16="http://schemas.microsoft.com/office/drawing/2014/main" id="{07EE3964-C332-8E3E-50E8-440BB0599753}"/>
              </a:ext>
            </a:extLst>
          </p:cNvPr>
          <p:cNvSpPr txBox="1"/>
          <p:nvPr/>
        </p:nvSpPr>
        <p:spPr>
          <a:xfrm>
            <a:off x="903960" y="5262467"/>
            <a:ext cx="5806526" cy="981872"/>
          </a:xfrm>
          <a:prstGeom prst="rect">
            <a:avLst/>
          </a:prstGeom>
          <a:noFill/>
        </p:spPr>
        <p:txBody>
          <a:bodyPr wrap="square" rtlCol="0">
            <a:spAutoFit/>
          </a:bodyPr>
          <a:lstStyle/>
          <a:p>
            <a:pPr>
              <a:lnSpc>
                <a:spcPct val="150000"/>
              </a:lnSpc>
            </a:pPr>
            <a:r>
              <a:rPr lang="en-US" sz="4400" b="1" spc="90" dirty="0">
                <a:solidFill>
                  <a:schemeClr val="bg2">
                    <a:lumMod val="25000"/>
                  </a:schemeClr>
                </a:solidFill>
                <a:latin typeface="Segoe UI" panose="020B0502040204020203" pitchFamily="34" charset="0"/>
                <a:cs typeface="Segoe UI" panose="020B0502040204020203" pitchFamily="34" charset="0"/>
              </a:rPr>
              <a:t>Key Sales Behaviors:</a:t>
            </a:r>
            <a:endParaRPr lang="en-US" sz="3600" spc="90" dirty="0">
              <a:solidFill>
                <a:schemeClr val="bg2">
                  <a:lumMod val="25000"/>
                </a:schemeClr>
              </a:solidFill>
              <a:latin typeface="Segoe UI" panose="020B0502040204020203" pitchFamily="34" charset="0"/>
              <a:cs typeface="Segoe UI" panose="020B0502040204020203" pitchFamily="34" charset="0"/>
            </a:endParaRPr>
          </a:p>
        </p:txBody>
      </p:sp>
      <p:sp>
        <p:nvSpPr>
          <p:cNvPr id="26" name="TextBox 25">
            <a:extLst>
              <a:ext uri="{FF2B5EF4-FFF2-40B4-BE49-F238E27FC236}">
                <a16:creationId xmlns:a16="http://schemas.microsoft.com/office/drawing/2014/main" id="{AE51B6D7-4852-31D4-5A88-40839766A172}"/>
              </a:ext>
            </a:extLst>
          </p:cNvPr>
          <p:cNvSpPr txBox="1"/>
          <p:nvPr/>
        </p:nvSpPr>
        <p:spPr>
          <a:xfrm>
            <a:off x="980159" y="6285729"/>
            <a:ext cx="14719753" cy="830997"/>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pulled data via AI based on the following factors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scrubbed fortified the data and verified the contact using the XXX system</a:t>
            </a:r>
            <a:endParaRPr lang="en-US" sz="2400" dirty="0"/>
          </a:p>
        </p:txBody>
      </p:sp>
      <p:sp>
        <p:nvSpPr>
          <p:cNvPr id="27" name="TextBox 26">
            <a:extLst>
              <a:ext uri="{FF2B5EF4-FFF2-40B4-BE49-F238E27FC236}">
                <a16:creationId xmlns:a16="http://schemas.microsoft.com/office/drawing/2014/main" id="{7F32A017-B74F-638C-AF54-A48D47B70CBC}"/>
              </a:ext>
            </a:extLst>
          </p:cNvPr>
          <p:cNvSpPr txBox="1"/>
          <p:nvPr/>
        </p:nvSpPr>
        <p:spPr>
          <a:xfrm>
            <a:off x="895639" y="7434399"/>
            <a:ext cx="5806526" cy="1600438"/>
          </a:xfrm>
          <a:prstGeom prst="rect">
            <a:avLst/>
          </a:prstGeom>
          <a:noFill/>
        </p:spPr>
        <p:txBody>
          <a:bodyPr wrap="square" rtlCol="0">
            <a:spAutoFit/>
          </a:bodyPr>
          <a:lstStyle/>
          <a:p>
            <a:pPr>
              <a:lnSpc>
                <a:spcPct val="150000"/>
              </a:lnSpc>
            </a:pPr>
            <a:r>
              <a:rPr lang="en-US" sz="4400" b="1" spc="90" dirty="0">
                <a:solidFill>
                  <a:schemeClr val="accent2"/>
                </a:solidFill>
                <a:latin typeface="Segoe UI" panose="020B0502040204020203" pitchFamily="34" charset="0"/>
                <a:cs typeface="Segoe UI" panose="020B0502040204020203" pitchFamily="34" charset="0"/>
              </a:rPr>
              <a:t>Stage Actions</a:t>
            </a:r>
          </a:p>
          <a:p>
            <a:r>
              <a:rPr lang="en-US" sz="3200" b="1" spc="90" dirty="0">
                <a:solidFill>
                  <a:schemeClr val="bg2">
                    <a:lumMod val="25000"/>
                  </a:schemeClr>
                </a:solidFill>
                <a:latin typeface="Segoe UI" panose="020B0502040204020203" pitchFamily="34" charset="0"/>
                <a:cs typeface="Segoe UI" panose="020B0502040204020203" pitchFamily="34" charset="0"/>
              </a:rPr>
              <a:t>Seller Steps:</a:t>
            </a:r>
            <a:endParaRPr lang="en-US" sz="2400" spc="90" dirty="0">
              <a:solidFill>
                <a:schemeClr val="bg2">
                  <a:lumMod val="25000"/>
                </a:schemeClr>
              </a:solidFill>
              <a:latin typeface="Segoe UI" panose="020B0502040204020203" pitchFamily="34" charset="0"/>
              <a:cs typeface="Segoe UI" panose="020B0502040204020203" pitchFamily="34" charset="0"/>
            </a:endParaRPr>
          </a:p>
        </p:txBody>
      </p:sp>
      <p:sp>
        <p:nvSpPr>
          <p:cNvPr id="28" name="TextBox 27">
            <a:extLst>
              <a:ext uri="{FF2B5EF4-FFF2-40B4-BE49-F238E27FC236}">
                <a16:creationId xmlns:a16="http://schemas.microsoft.com/office/drawing/2014/main" id="{6AC339ED-5ABD-6540-701E-14120209A90C}"/>
              </a:ext>
            </a:extLst>
          </p:cNvPr>
          <p:cNvSpPr txBox="1"/>
          <p:nvPr/>
        </p:nvSpPr>
        <p:spPr>
          <a:xfrm>
            <a:off x="9578522" y="8449943"/>
            <a:ext cx="6594928" cy="584775"/>
          </a:xfrm>
          <a:prstGeom prst="rect">
            <a:avLst/>
          </a:prstGeom>
          <a:noFill/>
        </p:spPr>
        <p:txBody>
          <a:bodyPr wrap="square">
            <a:spAutoFit/>
          </a:bodyPr>
          <a:lstStyle/>
          <a:p>
            <a:r>
              <a:rPr lang="en-US" sz="3200" b="1" spc="90" dirty="0">
                <a:solidFill>
                  <a:schemeClr val="bg2">
                    <a:lumMod val="25000"/>
                  </a:schemeClr>
                </a:solidFill>
                <a:latin typeface="Segoe UI" panose="020B0502040204020203" pitchFamily="34" charset="0"/>
                <a:cs typeface="Segoe UI" panose="020B0502040204020203" pitchFamily="34" charset="0"/>
              </a:rPr>
              <a:t>Things to keep in mind:</a:t>
            </a:r>
            <a:endParaRPr lang="en-US" sz="2400" dirty="0"/>
          </a:p>
        </p:txBody>
      </p:sp>
      <p:sp>
        <p:nvSpPr>
          <p:cNvPr id="29" name="TextBox 28">
            <a:extLst>
              <a:ext uri="{FF2B5EF4-FFF2-40B4-BE49-F238E27FC236}">
                <a16:creationId xmlns:a16="http://schemas.microsoft.com/office/drawing/2014/main" id="{3E370264-72D4-C6EC-238E-9DC5E49CAC0E}"/>
              </a:ext>
            </a:extLst>
          </p:cNvPr>
          <p:cNvSpPr txBox="1"/>
          <p:nvPr/>
        </p:nvSpPr>
        <p:spPr>
          <a:xfrm>
            <a:off x="852258" y="9034718"/>
            <a:ext cx="8565356" cy="3416320"/>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Identify the right customers using the ICP document</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Use the Outreach Prioritization Matrix to identify proper contacts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Outreach campaigns should have 15+ contacts over 12 weeks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10 prospects in the sequence every day</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Do not get behind on daily actions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Make certain meeting requests are received and accepted</a:t>
            </a:r>
            <a:endParaRPr lang="en-US" sz="2400" dirty="0"/>
          </a:p>
        </p:txBody>
      </p:sp>
      <p:sp>
        <p:nvSpPr>
          <p:cNvPr id="30" name="TextBox 29">
            <a:extLst>
              <a:ext uri="{FF2B5EF4-FFF2-40B4-BE49-F238E27FC236}">
                <a16:creationId xmlns:a16="http://schemas.microsoft.com/office/drawing/2014/main" id="{5616C59E-6C90-706C-38A1-2F082CD8658B}"/>
              </a:ext>
            </a:extLst>
          </p:cNvPr>
          <p:cNvSpPr txBox="1"/>
          <p:nvPr/>
        </p:nvSpPr>
        <p:spPr>
          <a:xfrm>
            <a:off x="9745895" y="9025193"/>
            <a:ext cx="7656280" cy="3046988"/>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Provoke a response from the RIGHT type of contacts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We don’t want just any meetings… we want good meetings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All outbound should be documented in the CRM</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Use XXX for calendaring</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Phone calls are most effective for setting meetings and bump touches are second best</a:t>
            </a:r>
            <a:endParaRPr lang="en-US" sz="2400" dirty="0"/>
          </a:p>
        </p:txBody>
      </p:sp>
    </p:spTree>
    <p:extLst>
      <p:ext uri="{BB962C8B-B14F-4D97-AF65-F5344CB8AC3E}">
        <p14:creationId xmlns:p14="http://schemas.microsoft.com/office/powerpoint/2010/main" val="4233729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EB0441-F027-CEC8-23C1-E26CABAF994F}"/>
              </a:ext>
            </a:extLst>
          </p:cNvPr>
          <p:cNvSpPr>
            <a:spLocks noGrp="1"/>
          </p:cNvSpPr>
          <p:nvPr>
            <p:ph type="sldNum" sz="quarter" idx="4"/>
          </p:nvPr>
        </p:nvSpPr>
        <p:spPr/>
        <p:txBody>
          <a:bodyPr/>
          <a:lstStyle/>
          <a:p>
            <a:fld id="{86CB4B4D-7CA3-9044-876B-883B54F8677D}" type="slidenum">
              <a:rPr lang="id-ID" smtClean="0"/>
              <a:pPr/>
              <a:t>4</a:t>
            </a:fld>
            <a:endParaRPr lang="id-ID" dirty="0"/>
          </a:p>
        </p:txBody>
      </p:sp>
      <p:pic>
        <p:nvPicPr>
          <p:cNvPr id="16" name="Picture 15">
            <a:extLst>
              <a:ext uri="{FF2B5EF4-FFF2-40B4-BE49-F238E27FC236}">
                <a16:creationId xmlns:a16="http://schemas.microsoft.com/office/drawing/2014/main" id="{C3C33103-712A-B1EA-2A46-A194EF966353}"/>
              </a:ext>
            </a:extLst>
          </p:cNvPr>
          <p:cNvPicPr>
            <a:picLocks noChangeAspect="1"/>
          </p:cNvPicPr>
          <p:nvPr/>
        </p:nvPicPr>
        <p:blipFill rotWithShape="1">
          <a:blip r:embed="rId2"/>
          <a:srcRect r="12918"/>
          <a:stretch/>
        </p:blipFill>
        <p:spPr>
          <a:xfrm>
            <a:off x="18201203" y="2277067"/>
            <a:ext cx="6487597" cy="10601863"/>
          </a:xfrm>
          <a:prstGeom prst="rect">
            <a:avLst/>
          </a:prstGeom>
          <a:ln>
            <a:noFill/>
          </a:ln>
        </p:spPr>
      </p:pic>
      <p:sp>
        <p:nvSpPr>
          <p:cNvPr id="3" name="Arrow: Chevron 2">
            <a:extLst>
              <a:ext uri="{FF2B5EF4-FFF2-40B4-BE49-F238E27FC236}">
                <a16:creationId xmlns:a16="http://schemas.microsoft.com/office/drawing/2014/main" id="{9334D39E-0772-0143-D7C2-67128E64F6E7}"/>
              </a:ext>
            </a:extLst>
          </p:cNvPr>
          <p:cNvSpPr/>
          <p:nvPr/>
        </p:nvSpPr>
        <p:spPr>
          <a:xfrm>
            <a:off x="1712810" y="2073518"/>
            <a:ext cx="5707276" cy="1163002"/>
          </a:xfrm>
          <a:prstGeom prst="chevron">
            <a:avLst>
              <a:gd name="adj" fmla="val 2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4" name="Arrow: Chevron 3">
            <a:extLst>
              <a:ext uri="{FF2B5EF4-FFF2-40B4-BE49-F238E27FC236}">
                <a16:creationId xmlns:a16="http://schemas.microsoft.com/office/drawing/2014/main" id="{5F123E6E-8906-5C75-AE32-F370AE0006D6}"/>
              </a:ext>
            </a:extLst>
          </p:cNvPr>
          <p:cNvSpPr/>
          <p:nvPr/>
        </p:nvSpPr>
        <p:spPr>
          <a:xfrm>
            <a:off x="7347152" y="2073518"/>
            <a:ext cx="4932608" cy="1163002"/>
          </a:xfrm>
          <a:prstGeom prst="chevron">
            <a:avLst>
              <a:gd name="adj" fmla="val 22691"/>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5" name="Arrow: Chevron 4">
            <a:extLst>
              <a:ext uri="{FF2B5EF4-FFF2-40B4-BE49-F238E27FC236}">
                <a16:creationId xmlns:a16="http://schemas.microsoft.com/office/drawing/2014/main" id="{0A44D29A-6F0F-18F0-8E50-A5B0007EDEB7}"/>
              </a:ext>
            </a:extLst>
          </p:cNvPr>
          <p:cNvSpPr/>
          <p:nvPr/>
        </p:nvSpPr>
        <p:spPr>
          <a:xfrm>
            <a:off x="12206830" y="2073518"/>
            <a:ext cx="4932608" cy="1163002"/>
          </a:xfrm>
          <a:prstGeom prst="chevron">
            <a:avLst>
              <a:gd name="adj" fmla="val 2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6" name="Arrow: Chevron 5">
            <a:extLst>
              <a:ext uri="{FF2B5EF4-FFF2-40B4-BE49-F238E27FC236}">
                <a16:creationId xmlns:a16="http://schemas.microsoft.com/office/drawing/2014/main" id="{7AC187CC-8A75-2501-2143-0847B7C1151A}"/>
              </a:ext>
            </a:extLst>
          </p:cNvPr>
          <p:cNvSpPr/>
          <p:nvPr/>
        </p:nvSpPr>
        <p:spPr>
          <a:xfrm>
            <a:off x="17066507" y="2073518"/>
            <a:ext cx="5806526" cy="1163002"/>
          </a:xfrm>
          <a:prstGeom prst="chevron">
            <a:avLst>
              <a:gd name="adj" fmla="val 2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7" name="TextBox 6">
            <a:extLst>
              <a:ext uri="{FF2B5EF4-FFF2-40B4-BE49-F238E27FC236}">
                <a16:creationId xmlns:a16="http://schemas.microsoft.com/office/drawing/2014/main" id="{2B9EC98E-B949-CC32-8973-53839B5BB2E0}"/>
              </a:ext>
            </a:extLst>
          </p:cNvPr>
          <p:cNvSpPr txBox="1"/>
          <p:nvPr/>
        </p:nvSpPr>
        <p:spPr>
          <a:xfrm>
            <a:off x="3300342" y="2277067"/>
            <a:ext cx="3638400"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Prospecting</a:t>
            </a:r>
          </a:p>
        </p:txBody>
      </p:sp>
      <p:sp>
        <p:nvSpPr>
          <p:cNvPr id="8" name="TextBox 7">
            <a:extLst>
              <a:ext uri="{FF2B5EF4-FFF2-40B4-BE49-F238E27FC236}">
                <a16:creationId xmlns:a16="http://schemas.microsoft.com/office/drawing/2014/main" id="{BB250CB6-12E9-FC46-0BE4-21B14D9FC13F}"/>
              </a:ext>
            </a:extLst>
          </p:cNvPr>
          <p:cNvSpPr txBox="1"/>
          <p:nvPr/>
        </p:nvSpPr>
        <p:spPr>
          <a:xfrm>
            <a:off x="8090056" y="2277067"/>
            <a:ext cx="3638400"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Initial Meeting</a:t>
            </a:r>
          </a:p>
        </p:txBody>
      </p:sp>
      <p:sp>
        <p:nvSpPr>
          <p:cNvPr id="9" name="TextBox 8">
            <a:extLst>
              <a:ext uri="{FF2B5EF4-FFF2-40B4-BE49-F238E27FC236}">
                <a16:creationId xmlns:a16="http://schemas.microsoft.com/office/drawing/2014/main" id="{E04C7B0E-3353-A0FA-4713-07A0B4A4CB77}"/>
              </a:ext>
            </a:extLst>
          </p:cNvPr>
          <p:cNvSpPr txBox="1"/>
          <p:nvPr/>
        </p:nvSpPr>
        <p:spPr>
          <a:xfrm>
            <a:off x="12879770" y="2277067"/>
            <a:ext cx="3638400"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Demo</a:t>
            </a:r>
          </a:p>
        </p:txBody>
      </p:sp>
      <p:sp>
        <p:nvSpPr>
          <p:cNvPr id="10" name="TextBox 9">
            <a:extLst>
              <a:ext uri="{FF2B5EF4-FFF2-40B4-BE49-F238E27FC236}">
                <a16:creationId xmlns:a16="http://schemas.microsoft.com/office/drawing/2014/main" id="{A3221137-720A-E096-1293-07EA3E47CE51}"/>
              </a:ext>
            </a:extLst>
          </p:cNvPr>
          <p:cNvSpPr txBox="1"/>
          <p:nvPr/>
        </p:nvSpPr>
        <p:spPr>
          <a:xfrm>
            <a:off x="17713028" y="2277067"/>
            <a:ext cx="4014876"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Implementation</a:t>
            </a:r>
          </a:p>
        </p:txBody>
      </p:sp>
      <p:sp>
        <p:nvSpPr>
          <p:cNvPr id="11" name="Title 2">
            <a:extLst>
              <a:ext uri="{FF2B5EF4-FFF2-40B4-BE49-F238E27FC236}">
                <a16:creationId xmlns:a16="http://schemas.microsoft.com/office/drawing/2014/main" id="{74CD7C35-8BBC-9EFA-8083-36B8E8EB3D47}"/>
              </a:ext>
            </a:extLst>
          </p:cNvPr>
          <p:cNvSpPr txBox="1">
            <a:spLocks/>
          </p:cNvSpPr>
          <p:nvPr/>
        </p:nvSpPr>
        <p:spPr>
          <a:xfrm>
            <a:off x="6753225" y="760714"/>
            <a:ext cx="10829925" cy="1098550"/>
          </a:xfrm>
          <a:prstGeom prst="rect">
            <a:avLst/>
          </a:prstGeom>
        </p:spPr>
        <p:txBody>
          <a:bodyPr/>
          <a:lst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a:lstStyle>
          <a:p>
            <a:pPr algn="ctr"/>
            <a:r>
              <a:rPr lang="en-US" sz="6600" b="1" dirty="0">
                <a:solidFill>
                  <a:srgbClr val="FFD166"/>
                </a:solidFill>
                <a:latin typeface="Poppins" panose="00000500000000000000" pitchFamily="2" charset="0"/>
              </a:rPr>
              <a:t>Initial Meeting</a:t>
            </a:r>
            <a:r>
              <a:rPr lang="id-ID" sz="6600" b="1" dirty="0">
                <a:latin typeface="Poppins" panose="00000500000000000000" pitchFamily="2" charset="0"/>
              </a:rPr>
              <a:t> </a:t>
            </a:r>
            <a:r>
              <a:rPr lang="id-ID" sz="6600" b="1" dirty="0">
                <a:solidFill>
                  <a:schemeClr val="accent2"/>
                </a:solidFill>
                <a:latin typeface="Poppins" panose="00000500000000000000" pitchFamily="2" charset="0"/>
              </a:rPr>
              <a:t>Pro</a:t>
            </a:r>
            <a:r>
              <a:rPr lang="en-US" sz="6600" b="1" dirty="0" err="1">
                <a:solidFill>
                  <a:schemeClr val="accent2"/>
                </a:solidFill>
                <a:latin typeface="Poppins" panose="00000500000000000000" pitchFamily="2" charset="0"/>
              </a:rPr>
              <a:t>cess</a:t>
            </a:r>
            <a:endParaRPr lang="id-ID" sz="6600" b="1" dirty="0">
              <a:solidFill>
                <a:schemeClr val="accent2"/>
              </a:solidFill>
              <a:latin typeface="Poppins" panose="00000500000000000000" pitchFamily="2" charset="0"/>
            </a:endParaRPr>
          </a:p>
        </p:txBody>
      </p:sp>
      <p:cxnSp>
        <p:nvCxnSpPr>
          <p:cNvPr id="12" name="Straight Connector 11">
            <a:extLst>
              <a:ext uri="{FF2B5EF4-FFF2-40B4-BE49-F238E27FC236}">
                <a16:creationId xmlns:a16="http://schemas.microsoft.com/office/drawing/2014/main" id="{E4041603-B256-3DB3-45AE-19882EFA98AC}"/>
              </a:ext>
            </a:extLst>
          </p:cNvPr>
          <p:cNvCxnSpPr>
            <a:cxnSpLocks/>
          </p:cNvCxnSpPr>
          <p:nvPr/>
        </p:nvCxnSpPr>
        <p:spPr>
          <a:xfrm>
            <a:off x="11581155" y="307396"/>
            <a:ext cx="1097280" cy="0"/>
          </a:xfrm>
          <a:prstGeom prst="line">
            <a:avLst/>
          </a:prstGeom>
          <a:ln w="69850" cap="rnd">
            <a:solidFill>
              <a:srgbClr val="FFD166"/>
            </a:solidFill>
            <a:round/>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8F907EA-1BF9-25F3-9F37-14854EC029D0}"/>
              </a:ext>
            </a:extLst>
          </p:cNvPr>
          <p:cNvSpPr txBox="1"/>
          <p:nvPr/>
        </p:nvSpPr>
        <p:spPr>
          <a:xfrm>
            <a:off x="4175117" y="3415400"/>
            <a:ext cx="12974545" cy="2123658"/>
          </a:xfrm>
          <a:prstGeom prst="rect">
            <a:avLst/>
          </a:prstGeom>
          <a:noFill/>
        </p:spPr>
        <p:txBody>
          <a:bodyPr wrap="square" rtlCol="0" anchor="ctr">
            <a:spAutoFit/>
          </a:bodyPr>
          <a:lstStyle/>
          <a:p>
            <a:r>
              <a:rPr lang="en-US" sz="3600" b="1" spc="90" dirty="0">
                <a:latin typeface="Segoe UI" panose="020B0502040204020203" pitchFamily="34" charset="0"/>
                <a:cs typeface="Segoe UI" panose="020B0502040204020203" pitchFamily="34" charset="0"/>
              </a:rPr>
              <a:t>Provide a concise overview of </a:t>
            </a:r>
            <a:r>
              <a:rPr lang="en-US" sz="3600" b="1" spc="90" dirty="0" err="1">
                <a:latin typeface="Segoe UI" panose="020B0502040204020203" pitchFamily="34" charset="0"/>
                <a:cs typeface="Segoe UI" panose="020B0502040204020203" pitchFamily="34" charset="0"/>
              </a:rPr>
              <a:t>NexMuv’s</a:t>
            </a:r>
            <a:r>
              <a:rPr lang="en-US" sz="3600" b="1" spc="90" dirty="0">
                <a:latin typeface="Segoe UI" panose="020B0502040204020203" pitchFamily="34" charset="0"/>
                <a:cs typeface="Segoe UI" panose="020B0502040204020203" pitchFamily="34" charset="0"/>
              </a:rPr>
              <a:t> value, address immediate questions, explain the way we work with customers, and set up a detailed demo call.</a:t>
            </a:r>
            <a:br>
              <a:rPr lang="en-US" sz="2400" spc="90" dirty="0">
                <a:solidFill>
                  <a:schemeClr val="bg2">
                    <a:lumMod val="25000"/>
                  </a:schemeClr>
                </a:solidFill>
                <a:latin typeface="Segoe UI" panose="020B0502040204020203" pitchFamily="34" charset="0"/>
                <a:cs typeface="Segoe UI" panose="020B0502040204020203" pitchFamily="34" charset="0"/>
              </a:rPr>
            </a:br>
            <a:endParaRPr lang="en-US" sz="2400" spc="90" dirty="0">
              <a:solidFill>
                <a:schemeClr val="bg2">
                  <a:lumMod val="25000"/>
                </a:schemeClr>
              </a:solidFill>
              <a:latin typeface="Segoe UI" panose="020B0502040204020203" pitchFamily="34" charset="0"/>
              <a:cs typeface="Segoe UI" panose="020B0502040204020203" pitchFamily="34" charset="0"/>
            </a:endParaRPr>
          </a:p>
        </p:txBody>
      </p:sp>
      <p:sp>
        <p:nvSpPr>
          <p:cNvPr id="14" name="Arrow: Pentagon 13">
            <a:extLst>
              <a:ext uri="{FF2B5EF4-FFF2-40B4-BE49-F238E27FC236}">
                <a16:creationId xmlns:a16="http://schemas.microsoft.com/office/drawing/2014/main" id="{108223F5-477E-6F4D-5A74-0EB6FE66289E}"/>
              </a:ext>
            </a:extLst>
          </p:cNvPr>
          <p:cNvSpPr/>
          <p:nvPr/>
        </p:nvSpPr>
        <p:spPr>
          <a:xfrm>
            <a:off x="970381" y="3853545"/>
            <a:ext cx="2733869" cy="923730"/>
          </a:xfrm>
          <a:prstGeom prst="homePlat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400" dirty="0">
                <a:latin typeface="Segoe UI Black" panose="020B0A02040204020203" pitchFamily="34" charset="0"/>
                <a:ea typeface="Segoe UI Black" panose="020B0A02040204020203" pitchFamily="34" charset="0"/>
              </a:rPr>
              <a:t>GOAL</a:t>
            </a:r>
          </a:p>
        </p:txBody>
      </p:sp>
      <p:sp>
        <p:nvSpPr>
          <p:cNvPr id="17" name="TextBox 16">
            <a:extLst>
              <a:ext uri="{FF2B5EF4-FFF2-40B4-BE49-F238E27FC236}">
                <a16:creationId xmlns:a16="http://schemas.microsoft.com/office/drawing/2014/main" id="{9BBF107F-87F1-159C-6C88-6622C734D087}"/>
              </a:ext>
            </a:extLst>
          </p:cNvPr>
          <p:cNvSpPr txBox="1"/>
          <p:nvPr/>
        </p:nvSpPr>
        <p:spPr>
          <a:xfrm>
            <a:off x="18560597" y="3357467"/>
            <a:ext cx="5806526" cy="1600438"/>
          </a:xfrm>
          <a:prstGeom prst="rect">
            <a:avLst/>
          </a:prstGeom>
          <a:noFill/>
        </p:spPr>
        <p:txBody>
          <a:bodyPr wrap="square" rtlCol="0">
            <a:spAutoFit/>
          </a:bodyPr>
          <a:lstStyle/>
          <a:p>
            <a:pPr>
              <a:lnSpc>
                <a:spcPct val="150000"/>
              </a:lnSpc>
            </a:pPr>
            <a:r>
              <a:rPr lang="en-US" sz="4400" b="1" spc="90" dirty="0">
                <a:latin typeface="Segoe UI" panose="020B0502040204020203" pitchFamily="34" charset="0"/>
                <a:cs typeface="Segoe UI" panose="020B0502040204020203" pitchFamily="34" charset="0"/>
              </a:rPr>
              <a:t>Details</a:t>
            </a:r>
          </a:p>
          <a:p>
            <a:r>
              <a:rPr lang="en-US" sz="3200" b="1" spc="90" dirty="0">
                <a:solidFill>
                  <a:schemeClr val="bg2">
                    <a:lumMod val="25000"/>
                  </a:schemeClr>
                </a:solidFill>
                <a:latin typeface="Segoe UI" panose="020B0502040204020203" pitchFamily="34" charset="0"/>
                <a:cs typeface="Segoe UI" panose="020B0502040204020203" pitchFamily="34" charset="0"/>
              </a:rPr>
              <a:t>Entrance Criteria</a:t>
            </a:r>
            <a:endParaRPr lang="en-US" sz="2400" spc="90" dirty="0">
              <a:solidFill>
                <a:schemeClr val="bg2">
                  <a:lumMod val="25000"/>
                </a:schemeClr>
              </a:solidFill>
              <a:latin typeface="Segoe UI" panose="020B0502040204020203" pitchFamily="34" charset="0"/>
              <a:cs typeface="Segoe UI" panose="020B0502040204020203" pitchFamily="34" charset="0"/>
            </a:endParaRPr>
          </a:p>
        </p:txBody>
      </p:sp>
      <p:sp>
        <p:nvSpPr>
          <p:cNvPr id="19" name="TextBox 18">
            <a:extLst>
              <a:ext uri="{FF2B5EF4-FFF2-40B4-BE49-F238E27FC236}">
                <a16:creationId xmlns:a16="http://schemas.microsoft.com/office/drawing/2014/main" id="{18374EB0-CC48-3105-554E-08F15D727508}"/>
              </a:ext>
            </a:extLst>
          </p:cNvPr>
          <p:cNvSpPr txBox="1"/>
          <p:nvPr/>
        </p:nvSpPr>
        <p:spPr>
          <a:xfrm>
            <a:off x="18560597" y="7733814"/>
            <a:ext cx="4662778" cy="584775"/>
          </a:xfrm>
          <a:prstGeom prst="rect">
            <a:avLst/>
          </a:prstGeom>
          <a:noFill/>
        </p:spPr>
        <p:txBody>
          <a:bodyPr wrap="square">
            <a:spAutoFit/>
          </a:bodyPr>
          <a:lstStyle/>
          <a:p>
            <a:r>
              <a:rPr lang="en-US" sz="3200" b="1" spc="90" dirty="0">
                <a:solidFill>
                  <a:schemeClr val="bg2">
                    <a:lumMod val="25000"/>
                  </a:schemeClr>
                </a:solidFill>
                <a:latin typeface="Segoe UI" panose="020B0502040204020203" pitchFamily="34" charset="0"/>
                <a:cs typeface="Segoe UI" panose="020B0502040204020203" pitchFamily="34" charset="0"/>
              </a:rPr>
              <a:t>Exit Criteria</a:t>
            </a:r>
            <a:endParaRPr lang="en-US" sz="2400" dirty="0"/>
          </a:p>
        </p:txBody>
      </p:sp>
      <p:sp>
        <p:nvSpPr>
          <p:cNvPr id="20" name="TextBox 19">
            <a:extLst>
              <a:ext uri="{FF2B5EF4-FFF2-40B4-BE49-F238E27FC236}">
                <a16:creationId xmlns:a16="http://schemas.microsoft.com/office/drawing/2014/main" id="{67BDE2E8-1FE0-A02F-C445-FF6A06371603}"/>
              </a:ext>
            </a:extLst>
          </p:cNvPr>
          <p:cNvSpPr txBox="1"/>
          <p:nvPr/>
        </p:nvSpPr>
        <p:spPr>
          <a:xfrm>
            <a:off x="18560597" y="8389000"/>
            <a:ext cx="5661672" cy="2677656"/>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a calendar accepted meeting for a Demo</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All data has been entered into Sales Prophet and GHL</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Detailed meeting notes and supporting documents have been sent to the prospect</a:t>
            </a:r>
            <a:endParaRPr lang="en-US" sz="2400" dirty="0"/>
          </a:p>
        </p:txBody>
      </p:sp>
      <p:sp>
        <p:nvSpPr>
          <p:cNvPr id="21" name="TextBox 20">
            <a:extLst>
              <a:ext uri="{FF2B5EF4-FFF2-40B4-BE49-F238E27FC236}">
                <a16:creationId xmlns:a16="http://schemas.microsoft.com/office/drawing/2014/main" id="{9105D2B7-7D89-120C-3D94-E62730307143}"/>
              </a:ext>
            </a:extLst>
          </p:cNvPr>
          <p:cNvSpPr txBox="1"/>
          <p:nvPr/>
        </p:nvSpPr>
        <p:spPr>
          <a:xfrm>
            <a:off x="18560596" y="4980804"/>
            <a:ext cx="5885607" cy="2677656"/>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qualified the lead and the prospect has a genuine need</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made contact and established engagement</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gathered preliminary need details and scheduled the call</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pulled Crystal Knows data</a:t>
            </a:r>
            <a:endParaRPr lang="en-US" sz="2400" dirty="0"/>
          </a:p>
        </p:txBody>
      </p:sp>
      <p:sp>
        <p:nvSpPr>
          <p:cNvPr id="22" name="TextBox 21">
            <a:extLst>
              <a:ext uri="{FF2B5EF4-FFF2-40B4-BE49-F238E27FC236}">
                <a16:creationId xmlns:a16="http://schemas.microsoft.com/office/drawing/2014/main" id="{64264F8C-15DF-270B-F338-EDB55A3FB1E6}"/>
              </a:ext>
            </a:extLst>
          </p:cNvPr>
          <p:cNvSpPr txBox="1"/>
          <p:nvPr/>
        </p:nvSpPr>
        <p:spPr>
          <a:xfrm>
            <a:off x="18526005" y="10622106"/>
            <a:ext cx="5806526" cy="981872"/>
          </a:xfrm>
          <a:prstGeom prst="rect">
            <a:avLst/>
          </a:prstGeom>
          <a:noFill/>
        </p:spPr>
        <p:txBody>
          <a:bodyPr wrap="square" rtlCol="0">
            <a:spAutoFit/>
          </a:bodyPr>
          <a:lstStyle/>
          <a:p>
            <a:pPr>
              <a:lnSpc>
                <a:spcPct val="150000"/>
              </a:lnSpc>
            </a:pPr>
            <a:r>
              <a:rPr lang="en-US" sz="4400" b="1" spc="90" dirty="0">
                <a:solidFill>
                  <a:schemeClr val="accent2"/>
                </a:solidFill>
                <a:latin typeface="Segoe UI" panose="020B0502040204020203" pitchFamily="34" charset="0"/>
                <a:cs typeface="Segoe UI" panose="020B0502040204020203" pitchFamily="34" charset="0"/>
              </a:rPr>
              <a:t>Resources</a:t>
            </a:r>
          </a:p>
        </p:txBody>
      </p:sp>
      <p:sp>
        <p:nvSpPr>
          <p:cNvPr id="23" name="TextBox 22">
            <a:extLst>
              <a:ext uri="{FF2B5EF4-FFF2-40B4-BE49-F238E27FC236}">
                <a16:creationId xmlns:a16="http://schemas.microsoft.com/office/drawing/2014/main" id="{F0BA16AF-7617-C2AB-6D25-F571D713D6B4}"/>
              </a:ext>
            </a:extLst>
          </p:cNvPr>
          <p:cNvSpPr txBox="1"/>
          <p:nvPr/>
        </p:nvSpPr>
        <p:spPr>
          <a:xfrm>
            <a:off x="18560596" y="11470252"/>
            <a:ext cx="6128203" cy="1200329"/>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Standard B2I deck (for customization) </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Customer </a:t>
            </a:r>
            <a:r>
              <a:rPr lang="en-US" sz="2400" spc="90">
                <a:latin typeface="Segoe UI" panose="020B0502040204020203" pitchFamily="34" charset="0"/>
                <a:cs typeface="Segoe UI" panose="020B0502040204020203" pitchFamily="34" charset="0"/>
              </a:rPr>
              <a:t>Interaction Graphic </a:t>
            </a:r>
            <a:endParaRPr lang="en-US" sz="2400" spc="90" dirty="0">
              <a:latin typeface="Segoe UI" panose="020B0502040204020203" pitchFamily="34" charset="0"/>
              <a:cs typeface="Segoe UI" panose="020B0502040204020203" pitchFamily="34" charset="0"/>
            </a:endParaRP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link</a:t>
            </a:r>
            <a:endParaRPr lang="en-US" sz="2400" dirty="0"/>
          </a:p>
        </p:txBody>
      </p:sp>
      <p:sp>
        <p:nvSpPr>
          <p:cNvPr id="25" name="TextBox 24">
            <a:extLst>
              <a:ext uri="{FF2B5EF4-FFF2-40B4-BE49-F238E27FC236}">
                <a16:creationId xmlns:a16="http://schemas.microsoft.com/office/drawing/2014/main" id="{07EE3964-C332-8E3E-50E8-440BB0599753}"/>
              </a:ext>
            </a:extLst>
          </p:cNvPr>
          <p:cNvSpPr txBox="1"/>
          <p:nvPr/>
        </p:nvSpPr>
        <p:spPr>
          <a:xfrm>
            <a:off x="791993" y="5085178"/>
            <a:ext cx="5806526" cy="981872"/>
          </a:xfrm>
          <a:prstGeom prst="rect">
            <a:avLst/>
          </a:prstGeom>
          <a:noFill/>
        </p:spPr>
        <p:txBody>
          <a:bodyPr wrap="square" rtlCol="0">
            <a:spAutoFit/>
          </a:bodyPr>
          <a:lstStyle/>
          <a:p>
            <a:pPr>
              <a:lnSpc>
                <a:spcPct val="150000"/>
              </a:lnSpc>
            </a:pPr>
            <a:r>
              <a:rPr lang="en-US" sz="4400" b="1" spc="90" dirty="0">
                <a:solidFill>
                  <a:schemeClr val="bg2">
                    <a:lumMod val="25000"/>
                  </a:schemeClr>
                </a:solidFill>
                <a:latin typeface="Segoe UI" panose="020B0502040204020203" pitchFamily="34" charset="0"/>
                <a:cs typeface="Segoe UI" panose="020B0502040204020203" pitchFamily="34" charset="0"/>
              </a:rPr>
              <a:t>Key Sales Behaviors:</a:t>
            </a:r>
            <a:endParaRPr lang="en-US" sz="3600" spc="90" dirty="0">
              <a:solidFill>
                <a:schemeClr val="bg2">
                  <a:lumMod val="25000"/>
                </a:schemeClr>
              </a:solidFill>
              <a:latin typeface="Segoe UI" panose="020B0502040204020203" pitchFamily="34" charset="0"/>
              <a:cs typeface="Segoe UI" panose="020B0502040204020203" pitchFamily="34" charset="0"/>
            </a:endParaRPr>
          </a:p>
        </p:txBody>
      </p:sp>
      <p:sp>
        <p:nvSpPr>
          <p:cNvPr id="26" name="TextBox 25">
            <a:extLst>
              <a:ext uri="{FF2B5EF4-FFF2-40B4-BE49-F238E27FC236}">
                <a16:creationId xmlns:a16="http://schemas.microsoft.com/office/drawing/2014/main" id="{AE51B6D7-4852-31D4-5A88-40839766A172}"/>
              </a:ext>
            </a:extLst>
          </p:cNvPr>
          <p:cNvSpPr txBox="1"/>
          <p:nvPr/>
        </p:nvSpPr>
        <p:spPr>
          <a:xfrm>
            <a:off x="868192" y="6108440"/>
            <a:ext cx="16412094" cy="1569660"/>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studied the Crystal Knows data and understand your prospect in advance</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are using Plaud note or other AI to record the meeting so you can actively listen and clearly and concisely communicate understanding needs and concerns have scrubbed fortified the data and verified the contact</a:t>
            </a:r>
            <a:endParaRPr lang="en-US" sz="2400" dirty="0"/>
          </a:p>
        </p:txBody>
      </p:sp>
      <p:sp>
        <p:nvSpPr>
          <p:cNvPr id="27" name="TextBox 26">
            <a:extLst>
              <a:ext uri="{FF2B5EF4-FFF2-40B4-BE49-F238E27FC236}">
                <a16:creationId xmlns:a16="http://schemas.microsoft.com/office/drawing/2014/main" id="{7F32A017-B74F-638C-AF54-A48D47B70CBC}"/>
              </a:ext>
            </a:extLst>
          </p:cNvPr>
          <p:cNvSpPr txBox="1"/>
          <p:nvPr/>
        </p:nvSpPr>
        <p:spPr>
          <a:xfrm>
            <a:off x="783672" y="7434399"/>
            <a:ext cx="5806526" cy="1600438"/>
          </a:xfrm>
          <a:prstGeom prst="rect">
            <a:avLst/>
          </a:prstGeom>
          <a:noFill/>
        </p:spPr>
        <p:txBody>
          <a:bodyPr wrap="square" rtlCol="0">
            <a:spAutoFit/>
          </a:bodyPr>
          <a:lstStyle/>
          <a:p>
            <a:pPr>
              <a:lnSpc>
                <a:spcPct val="150000"/>
              </a:lnSpc>
            </a:pPr>
            <a:r>
              <a:rPr lang="en-US" sz="4400" b="1" spc="90" dirty="0">
                <a:solidFill>
                  <a:schemeClr val="accent2"/>
                </a:solidFill>
                <a:latin typeface="Segoe UI" panose="020B0502040204020203" pitchFamily="34" charset="0"/>
                <a:cs typeface="Segoe UI" panose="020B0502040204020203" pitchFamily="34" charset="0"/>
              </a:rPr>
              <a:t>Stage Actions</a:t>
            </a:r>
          </a:p>
          <a:p>
            <a:r>
              <a:rPr lang="en-US" sz="3200" b="1" spc="90" dirty="0">
                <a:solidFill>
                  <a:schemeClr val="bg2">
                    <a:lumMod val="25000"/>
                  </a:schemeClr>
                </a:solidFill>
                <a:latin typeface="Segoe UI" panose="020B0502040204020203" pitchFamily="34" charset="0"/>
                <a:cs typeface="Segoe UI" panose="020B0502040204020203" pitchFamily="34" charset="0"/>
              </a:rPr>
              <a:t>Seller Steps:</a:t>
            </a:r>
            <a:endParaRPr lang="en-US" sz="2400" spc="90" dirty="0">
              <a:solidFill>
                <a:schemeClr val="bg2">
                  <a:lumMod val="25000"/>
                </a:schemeClr>
              </a:solidFill>
              <a:latin typeface="Segoe UI" panose="020B0502040204020203" pitchFamily="34" charset="0"/>
              <a:cs typeface="Segoe UI" panose="020B0502040204020203" pitchFamily="34" charset="0"/>
            </a:endParaRPr>
          </a:p>
        </p:txBody>
      </p:sp>
      <p:sp>
        <p:nvSpPr>
          <p:cNvPr id="28" name="TextBox 27">
            <a:extLst>
              <a:ext uri="{FF2B5EF4-FFF2-40B4-BE49-F238E27FC236}">
                <a16:creationId xmlns:a16="http://schemas.microsoft.com/office/drawing/2014/main" id="{6AC339ED-5ABD-6540-701E-14120209A90C}"/>
              </a:ext>
            </a:extLst>
          </p:cNvPr>
          <p:cNvSpPr txBox="1"/>
          <p:nvPr/>
        </p:nvSpPr>
        <p:spPr>
          <a:xfrm>
            <a:off x="10427616" y="8449943"/>
            <a:ext cx="6594928" cy="584775"/>
          </a:xfrm>
          <a:prstGeom prst="rect">
            <a:avLst/>
          </a:prstGeom>
          <a:noFill/>
        </p:spPr>
        <p:txBody>
          <a:bodyPr wrap="square">
            <a:spAutoFit/>
          </a:bodyPr>
          <a:lstStyle/>
          <a:p>
            <a:r>
              <a:rPr lang="en-US" sz="3200" b="1" spc="90" dirty="0">
                <a:solidFill>
                  <a:schemeClr val="bg2">
                    <a:lumMod val="25000"/>
                  </a:schemeClr>
                </a:solidFill>
                <a:latin typeface="Segoe UI" panose="020B0502040204020203" pitchFamily="34" charset="0"/>
                <a:cs typeface="Segoe UI" panose="020B0502040204020203" pitchFamily="34" charset="0"/>
              </a:rPr>
              <a:t>Things to keep in mind:</a:t>
            </a:r>
            <a:endParaRPr lang="en-US" sz="2400" dirty="0"/>
          </a:p>
        </p:txBody>
      </p:sp>
      <p:sp>
        <p:nvSpPr>
          <p:cNvPr id="29" name="TextBox 28">
            <a:extLst>
              <a:ext uri="{FF2B5EF4-FFF2-40B4-BE49-F238E27FC236}">
                <a16:creationId xmlns:a16="http://schemas.microsoft.com/office/drawing/2014/main" id="{3E370264-72D4-C6EC-238E-9DC5E49CAC0E}"/>
              </a:ext>
            </a:extLst>
          </p:cNvPr>
          <p:cNvSpPr txBox="1"/>
          <p:nvPr/>
        </p:nvSpPr>
        <p:spPr>
          <a:xfrm>
            <a:off x="749621" y="9034718"/>
            <a:ext cx="9598020" cy="4524315"/>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Thoroughly research the prospect and understand their needs and tailor the deck</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Start with a brief and impactful introduction that captures attention and establishes rapport</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When presenting the value proposition, focus on the prospect’s specific pain points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Use compelling visuals and storytelling to make it engaging</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Encourage questions and interaction to ensure the prospect is actively engaged and immediately address concerns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Incorporate testimonials and case studies to build credibility</a:t>
            </a:r>
          </a:p>
          <a:p>
            <a:pPr marL="342900" indent="-342900">
              <a:buFont typeface="Arial" panose="020B0604020202020204" pitchFamily="34" charset="0"/>
              <a:buChar char="•"/>
            </a:pPr>
            <a:endParaRPr lang="en-US" sz="2400" spc="90" dirty="0">
              <a:latin typeface="Segoe UI" panose="020B0502040204020203" pitchFamily="34" charset="0"/>
              <a:cs typeface="Segoe UI" panose="020B0502040204020203" pitchFamily="34" charset="0"/>
            </a:endParaRPr>
          </a:p>
          <a:p>
            <a:pPr marL="342900" indent="-342900">
              <a:buFont typeface="Arial" panose="020B0604020202020204" pitchFamily="34" charset="0"/>
              <a:buChar char="•"/>
            </a:pPr>
            <a:endParaRPr lang="en-US" sz="2400" dirty="0"/>
          </a:p>
        </p:txBody>
      </p:sp>
      <p:sp>
        <p:nvSpPr>
          <p:cNvPr id="30" name="TextBox 29">
            <a:extLst>
              <a:ext uri="{FF2B5EF4-FFF2-40B4-BE49-F238E27FC236}">
                <a16:creationId xmlns:a16="http://schemas.microsoft.com/office/drawing/2014/main" id="{5616C59E-6C90-706C-38A1-2F082CD8658B}"/>
              </a:ext>
            </a:extLst>
          </p:cNvPr>
          <p:cNvSpPr txBox="1"/>
          <p:nvPr/>
        </p:nvSpPr>
        <p:spPr>
          <a:xfrm>
            <a:off x="10594989" y="9025193"/>
            <a:ext cx="7656280" cy="3046988"/>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The goal of the meeting is to move to the demo stage. Stay focused on that task</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Use AI tools to record the meeting so you can actively listen</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Be concise and don’t waste time – book a demo</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Be confident and enthusiastic and flexible</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Follow up immediately after the meeting with notes and an invitation to the next meeting.</a:t>
            </a:r>
            <a:endParaRPr lang="en-US" sz="2400" dirty="0"/>
          </a:p>
        </p:txBody>
      </p:sp>
    </p:spTree>
    <p:extLst>
      <p:ext uri="{BB962C8B-B14F-4D97-AF65-F5344CB8AC3E}">
        <p14:creationId xmlns:p14="http://schemas.microsoft.com/office/powerpoint/2010/main" val="1500669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EB0441-F027-CEC8-23C1-E26CABAF994F}"/>
              </a:ext>
            </a:extLst>
          </p:cNvPr>
          <p:cNvSpPr>
            <a:spLocks noGrp="1"/>
          </p:cNvSpPr>
          <p:nvPr>
            <p:ph type="sldNum" sz="quarter" idx="4"/>
          </p:nvPr>
        </p:nvSpPr>
        <p:spPr/>
        <p:txBody>
          <a:bodyPr/>
          <a:lstStyle/>
          <a:p>
            <a:fld id="{86CB4B4D-7CA3-9044-876B-883B54F8677D}" type="slidenum">
              <a:rPr lang="id-ID" smtClean="0"/>
              <a:pPr/>
              <a:t>5</a:t>
            </a:fld>
            <a:endParaRPr lang="id-ID" dirty="0"/>
          </a:p>
        </p:txBody>
      </p:sp>
      <p:pic>
        <p:nvPicPr>
          <p:cNvPr id="16" name="Picture 15">
            <a:extLst>
              <a:ext uri="{FF2B5EF4-FFF2-40B4-BE49-F238E27FC236}">
                <a16:creationId xmlns:a16="http://schemas.microsoft.com/office/drawing/2014/main" id="{C3C33103-712A-B1EA-2A46-A194EF966353}"/>
              </a:ext>
            </a:extLst>
          </p:cNvPr>
          <p:cNvPicPr>
            <a:picLocks noChangeAspect="1"/>
          </p:cNvPicPr>
          <p:nvPr/>
        </p:nvPicPr>
        <p:blipFill rotWithShape="1">
          <a:blip r:embed="rId2"/>
          <a:srcRect r="12918"/>
          <a:stretch/>
        </p:blipFill>
        <p:spPr>
          <a:xfrm>
            <a:off x="18201203" y="2277067"/>
            <a:ext cx="6487597" cy="10601863"/>
          </a:xfrm>
          <a:prstGeom prst="rect">
            <a:avLst/>
          </a:prstGeom>
          <a:ln>
            <a:noFill/>
          </a:ln>
        </p:spPr>
      </p:pic>
      <p:sp>
        <p:nvSpPr>
          <p:cNvPr id="3" name="Arrow: Chevron 2">
            <a:extLst>
              <a:ext uri="{FF2B5EF4-FFF2-40B4-BE49-F238E27FC236}">
                <a16:creationId xmlns:a16="http://schemas.microsoft.com/office/drawing/2014/main" id="{9334D39E-0772-0143-D7C2-67128E64F6E7}"/>
              </a:ext>
            </a:extLst>
          </p:cNvPr>
          <p:cNvSpPr/>
          <p:nvPr/>
        </p:nvSpPr>
        <p:spPr>
          <a:xfrm>
            <a:off x="1712810" y="2073518"/>
            <a:ext cx="5707276" cy="1163002"/>
          </a:xfrm>
          <a:prstGeom prst="chevron">
            <a:avLst>
              <a:gd name="adj" fmla="val 2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4" name="Arrow: Chevron 3">
            <a:extLst>
              <a:ext uri="{FF2B5EF4-FFF2-40B4-BE49-F238E27FC236}">
                <a16:creationId xmlns:a16="http://schemas.microsoft.com/office/drawing/2014/main" id="{5F123E6E-8906-5C75-AE32-F370AE0006D6}"/>
              </a:ext>
            </a:extLst>
          </p:cNvPr>
          <p:cNvSpPr/>
          <p:nvPr/>
        </p:nvSpPr>
        <p:spPr>
          <a:xfrm>
            <a:off x="7347152" y="2073518"/>
            <a:ext cx="4932608" cy="1163002"/>
          </a:xfrm>
          <a:prstGeom prst="chevron">
            <a:avLst>
              <a:gd name="adj" fmla="val 2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5" name="Arrow: Chevron 4">
            <a:extLst>
              <a:ext uri="{FF2B5EF4-FFF2-40B4-BE49-F238E27FC236}">
                <a16:creationId xmlns:a16="http://schemas.microsoft.com/office/drawing/2014/main" id="{0A44D29A-6F0F-18F0-8E50-A5B0007EDEB7}"/>
              </a:ext>
            </a:extLst>
          </p:cNvPr>
          <p:cNvSpPr/>
          <p:nvPr/>
        </p:nvSpPr>
        <p:spPr>
          <a:xfrm>
            <a:off x="12206830" y="2073518"/>
            <a:ext cx="4932608" cy="1163002"/>
          </a:xfrm>
          <a:prstGeom prst="chevron">
            <a:avLst>
              <a:gd name="adj" fmla="val 22691"/>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6" name="Arrow: Chevron 5">
            <a:extLst>
              <a:ext uri="{FF2B5EF4-FFF2-40B4-BE49-F238E27FC236}">
                <a16:creationId xmlns:a16="http://schemas.microsoft.com/office/drawing/2014/main" id="{7AC187CC-8A75-2501-2143-0847B7C1151A}"/>
              </a:ext>
            </a:extLst>
          </p:cNvPr>
          <p:cNvSpPr/>
          <p:nvPr/>
        </p:nvSpPr>
        <p:spPr>
          <a:xfrm>
            <a:off x="17066507" y="2073518"/>
            <a:ext cx="5806526" cy="1163002"/>
          </a:xfrm>
          <a:prstGeom prst="chevron">
            <a:avLst>
              <a:gd name="adj" fmla="val 2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7" name="TextBox 6">
            <a:extLst>
              <a:ext uri="{FF2B5EF4-FFF2-40B4-BE49-F238E27FC236}">
                <a16:creationId xmlns:a16="http://schemas.microsoft.com/office/drawing/2014/main" id="{2B9EC98E-B949-CC32-8973-53839B5BB2E0}"/>
              </a:ext>
            </a:extLst>
          </p:cNvPr>
          <p:cNvSpPr txBox="1"/>
          <p:nvPr/>
        </p:nvSpPr>
        <p:spPr>
          <a:xfrm>
            <a:off x="3300342" y="2277067"/>
            <a:ext cx="3638400"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Prospecting</a:t>
            </a:r>
          </a:p>
        </p:txBody>
      </p:sp>
      <p:sp>
        <p:nvSpPr>
          <p:cNvPr id="8" name="TextBox 7">
            <a:extLst>
              <a:ext uri="{FF2B5EF4-FFF2-40B4-BE49-F238E27FC236}">
                <a16:creationId xmlns:a16="http://schemas.microsoft.com/office/drawing/2014/main" id="{BB250CB6-12E9-FC46-0BE4-21B14D9FC13F}"/>
              </a:ext>
            </a:extLst>
          </p:cNvPr>
          <p:cNvSpPr txBox="1"/>
          <p:nvPr/>
        </p:nvSpPr>
        <p:spPr>
          <a:xfrm>
            <a:off x="8090056" y="2277067"/>
            <a:ext cx="3638400"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Initial Meeting</a:t>
            </a:r>
          </a:p>
        </p:txBody>
      </p:sp>
      <p:sp>
        <p:nvSpPr>
          <p:cNvPr id="9" name="TextBox 8">
            <a:extLst>
              <a:ext uri="{FF2B5EF4-FFF2-40B4-BE49-F238E27FC236}">
                <a16:creationId xmlns:a16="http://schemas.microsoft.com/office/drawing/2014/main" id="{E04C7B0E-3353-A0FA-4713-07A0B4A4CB77}"/>
              </a:ext>
            </a:extLst>
          </p:cNvPr>
          <p:cNvSpPr txBox="1"/>
          <p:nvPr/>
        </p:nvSpPr>
        <p:spPr>
          <a:xfrm>
            <a:off x="12879770" y="2277067"/>
            <a:ext cx="3638400"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Demo</a:t>
            </a:r>
          </a:p>
        </p:txBody>
      </p:sp>
      <p:sp>
        <p:nvSpPr>
          <p:cNvPr id="10" name="TextBox 9">
            <a:extLst>
              <a:ext uri="{FF2B5EF4-FFF2-40B4-BE49-F238E27FC236}">
                <a16:creationId xmlns:a16="http://schemas.microsoft.com/office/drawing/2014/main" id="{A3221137-720A-E096-1293-07EA3E47CE51}"/>
              </a:ext>
            </a:extLst>
          </p:cNvPr>
          <p:cNvSpPr txBox="1"/>
          <p:nvPr/>
        </p:nvSpPr>
        <p:spPr>
          <a:xfrm>
            <a:off x="17713028" y="2277067"/>
            <a:ext cx="4014876"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Implementation</a:t>
            </a:r>
          </a:p>
        </p:txBody>
      </p:sp>
      <p:sp>
        <p:nvSpPr>
          <p:cNvPr id="11" name="Title 2">
            <a:extLst>
              <a:ext uri="{FF2B5EF4-FFF2-40B4-BE49-F238E27FC236}">
                <a16:creationId xmlns:a16="http://schemas.microsoft.com/office/drawing/2014/main" id="{74CD7C35-8BBC-9EFA-8083-36B8E8EB3D47}"/>
              </a:ext>
            </a:extLst>
          </p:cNvPr>
          <p:cNvSpPr txBox="1">
            <a:spLocks/>
          </p:cNvSpPr>
          <p:nvPr/>
        </p:nvSpPr>
        <p:spPr>
          <a:xfrm>
            <a:off x="7299520" y="760714"/>
            <a:ext cx="9660550" cy="1098550"/>
          </a:xfrm>
          <a:prstGeom prst="rect">
            <a:avLst/>
          </a:prstGeom>
        </p:spPr>
        <p:txBody>
          <a:bodyPr/>
          <a:lst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a:lstStyle>
          <a:p>
            <a:pPr algn="ctr"/>
            <a:r>
              <a:rPr lang="en-US" sz="6600" b="1" dirty="0">
                <a:solidFill>
                  <a:srgbClr val="FFD166"/>
                </a:solidFill>
                <a:latin typeface="Poppins" panose="00000500000000000000" pitchFamily="2" charset="0"/>
              </a:rPr>
              <a:t>Demo</a:t>
            </a:r>
            <a:r>
              <a:rPr lang="id-ID" sz="6600" b="1" dirty="0">
                <a:latin typeface="Poppins" panose="00000500000000000000" pitchFamily="2" charset="0"/>
              </a:rPr>
              <a:t> </a:t>
            </a:r>
            <a:r>
              <a:rPr lang="id-ID" sz="6600" b="1" dirty="0">
                <a:solidFill>
                  <a:schemeClr val="accent2"/>
                </a:solidFill>
                <a:latin typeface="Poppins" panose="00000500000000000000" pitchFamily="2" charset="0"/>
              </a:rPr>
              <a:t>Pro</a:t>
            </a:r>
            <a:r>
              <a:rPr lang="en-US" sz="6600" b="1" dirty="0" err="1">
                <a:solidFill>
                  <a:schemeClr val="accent2"/>
                </a:solidFill>
                <a:latin typeface="Poppins" panose="00000500000000000000" pitchFamily="2" charset="0"/>
              </a:rPr>
              <a:t>cess</a:t>
            </a:r>
            <a:endParaRPr lang="id-ID" sz="6600" b="1" dirty="0">
              <a:solidFill>
                <a:schemeClr val="accent2"/>
              </a:solidFill>
              <a:latin typeface="Poppins" panose="00000500000000000000" pitchFamily="2" charset="0"/>
            </a:endParaRPr>
          </a:p>
        </p:txBody>
      </p:sp>
      <p:cxnSp>
        <p:nvCxnSpPr>
          <p:cNvPr id="12" name="Straight Connector 11">
            <a:extLst>
              <a:ext uri="{FF2B5EF4-FFF2-40B4-BE49-F238E27FC236}">
                <a16:creationId xmlns:a16="http://schemas.microsoft.com/office/drawing/2014/main" id="{E4041603-B256-3DB3-45AE-19882EFA98AC}"/>
              </a:ext>
            </a:extLst>
          </p:cNvPr>
          <p:cNvCxnSpPr>
            <a:cxnSpLocks/>
          </p:cNvCxnSpPr>
          <p:nvPr/>
        </p:nvCxnSpPr>
        <p:spPr>
          <a:xfrm>
            <a:off x="11581155" y="307396"/>
            <a:ext cx="1097280" cy="0"/>
          </a:xfrm>
          <a:prstGeom prst="line">
            <a:avLst/>
          </a:prstGeom>
          <a:ln w="69850" cap="rnd">
            <a:solidFill>
              <a:srgbClr val="FFD166"/>
            </a:solidFill>
            <a:round/>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8F907EA-1BF9-25F3-9F37-14854EC029D0}"/>
              </a:ext>
            </a:extLst>
          </p:cNvPr>
          <p:cNvSpPr txBox="1"/>
          <p:nvPr/>
        </p:nvSpPr>
        <p:spPr>
          <a:xfrm>
            <a:off x="4137796" y="3415400"/>
            <a:ext cx="12974545" cy="2123658"/>
          </a:xfrm>
          <a:prstGeom prst="rect">
            <a:avLst/>
          </a:prstGeom>
          <a:noFill/>
        </p:spPr>
        <p:txBody>
          <a:bodyPr wrap="square" rtlCol="0" anchor="ctr">
            <a:spAutoFit/>
          </a:bodyPr>
          <a:lstStyle/>
          <a:p>
            <a:r>
              <a:rPr lang="en-US" sz="3600" b="1" spc="90" dirty="0">
                <a:latin typeface="Segoe UI" panose="020B0502040204020203" pitchFamily="34" charset="0"/>
                <a:cs typeface="Segoe UI" panose="020B0502040204020203" pitchFamily="34" charset="0"/>
              </a:rPr>
              <a:t>Showcase </a:t>
            </a:r>
            <a:r>
              <a:rPr lang="en-US" sz="3600" b="1" spc="90" dirty="0" err="1">
                <a:latin typeface="Segoe UI" panose="020B0502040204020203" pitchFamily="34" charset="0"/>
                <a:cs typeface="Segoe UI" panose="020B0502040204020203" pitchFamily="34" charset="0"/>
              </a:rPr>
              <a:t>NexMuv’s</a:t>
            </a:r>
            <a:r>
              <a:rPr lang="en-US" sz="3600" b="1" spc="90" dirty="0">
                <a:latin typeface="Segoe UI" panose="020B0502040204020203" pitchFamily="34" charset="0"/>
                <a:cs typeface="Segoe UI" panose="020B0502040204020203" pitchFamily="34" charset="0"/>
              </a:rPr>
              <a:t> features, address client needs, explain our customer collaboration, and outline the sales process for client buy in leading to onboarding.</a:t>
            </a:r>
            <a:br>
              <a:rPr lang="en-US" sz="2400" spc="90" dirty="0">
                <a:solidFill>
                  <a:schemeClr val="bg2">
                    <a:lumMod val="25000"/>
                  </a:schemeClr>
                </a:solidFill>
                <a:latin typeface="Segoe UI" panose="020B0502040204020203" pitchFamily="34" charset="0"/>
                <a:cs typeface="Segoe UI" panose="020B0502040204020203" pitchFamily="34" charset="0"/>
              </a:rPr>
            </a:br>
            <a:endParaRPr lang="en-US" sz="2400" spc="90" dirty="0">
              <a:solidFill>
                <a:schemeClr val="bg2">
                  <a:lumMod val="25000"/>
                </a:schemeClr>
              </a:solidFill>
              <a:latin typeface="Segoe UI" panose="020B0502040204020203" pitchFamily="34" charset="0"/>
              <a:cs typeface="Segoe UI" panose="020B0502040204020203" pitchFamily="34" charset="0"/>
            </a:endParaRPr>
          </a:p>
        </p:txBody>
      </p:sp>
      <p:sp>
        <p:nvSpPr>
          <p:cNvPr id="14" name="Arrow: Pentagon 13">
            <a:extLst>
              <a:ext uri="{FF2B5EF4-FFF2-40B4-BE49-F238E27FC236}">
                <a16:creationId xmlns:a16="http://schemas.microsoft.com/office/drawing/2014/main" id="{108223F5-477E-6F4D-5A74-0EB6FE66289E}"/>
              </a:ext>
            </a:extLst>
          </p:cNvPr>
          <p:cNvSpPr/>
          <p:nvPr/>
        </p:nvSpPr>
        <p:spPr>
          <a:xfrm>
            <a:off x="933060" y="3853545"/>
            <a:ext cx="2733869" cy="923730"/>
          </a:xfrm>
          <a:prstGeom prst="homePlat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400" dirty="0">
                <a:latin typeface="Segoe UI Black" panose="020B0A02040204020203" pitchFamily="34" charset="0"/>
                <a:ea typeface="Segoe UI Black" panose="020B0A02040204020203" pitchFamily="34" charset="0"/>
              </a:rPr>
              <a:t>GOAL</a:t>
            </a:r>
          </a:p>
        </p:txBody>
      </p:sp>
      <p:sp>
        <p:nvSpPr>
          <p:cNvPr id="17" name="TextBox 16">
            <a:extLst>
              <a:ext uri="{FF2B5EF4-FFF2-40B4-BE49-F238E27FC236}">
                <a16:creationId xmlns:a16="http://schemas.microsoft.com/office/drawing/2014/main" id="{9BBF107F-87F1-159C-6C88-6622C734D087}"/>
              </a:ext>
            </a:extLst>
          </p:cNvPr>
          <p:cNvSpPr txBox="1"/>
          <p:nvPr/>
        </p:nvSpPr>
        <p:spPr>
          <a:xfrm>
            <a:off x="18560597" y="3357467"/>
            <a:ext cx="5806526" cy="1600438"/>
          </a:xfrm>
          <a:prstGeom prst="rect">
            <a:avLst/>
          </a:prstGeom>
          <a:noFill/>
        </p:spPr>
        <p:txBody>
          <a:bodyPr wrap="square" rtlCol="0">
            <a:spAutoFit/>
          </a:bodyPr>
          <a:lstStyle/>
          <a:p>
            <a:pPr>
              <a:lnSpc>
                <a:spcPct val="150000"/>
              </a:lnSpc>
            </a:pPr>
            <a:r>
              <a:rPr lang="en-US" sz="4400" b="1" spc="90" dirty="0">
                <a:latin typeface="Segoe UI" panose="020B0502040204020203" pitchFamily="34" charset="0"/>
                <a:cs typeface="Segoe UI" panose="020B0502040204020203" pitchFamily="34" charset="0"/>
              </a:rPr>
              <a:t>Details</a:t>
            </a:r>
          </a:p>
          <a:p>
            <a:r>
              <a:rPr lang="en-US" sz="3200" b="1" spc="90" dirty="0">
                <a:solidFill>
                  <a:schemeClr val="bg2">
                    <a:lumMod val="25000"/>
                  </a:schemeClr>
                </a:solidFill>
                <a:latin typeface="Segoe UI" panose="020B0502040204020203" pitchFamily="34" charset="0"/>
                <a:cs typeface="Segoe UI" panose="020B0502040204020203" pitchFamily="34" charset="0"/>
              </a:rPr>
              <a:t>Entrance Criteria</a:t>
            </a:r>
            <a:endParaRPr lang="en-US" sz="2400" spc="90" dirty="0">
              <a:solidFill>
                <a:schemeClr val="bg2">
                  <a:lumMod val="25000"/>
                </a:schemeClr>
              </a:solidFill>
              <a:latin typeface="Segoe UI" panose="020B0502040204020203" pitchFamily="34" charset="0"/>
              <a:cs typeface="Segoe UI" panose="020B0502040204020203" pitchFamily="34" charset="0"/>
            </a:endParaRPr>
          </a:p>
        </p:txBody>
      </p:sp>
      <p:sp>
        <p:nvSpPr>
          <p:cNvPr id="19" name="TextBox 18">
            <a:extLst>
              <a:ext uri="{FF2B5EF4-FFF2-40B4-BE49-F238E27FC236}">
                <a16:creationId xmlns:a16="http://schemas.microsoft.com/office/drawing/2014/main" id="{18374EB0-CC48-3105-554E-08F15D727508}"/>
              </a:ext>
            </a:extLst>
          </p:cNvPr>
          <p:cNvSpPr txBox="1"/>
          <p:nvPr/>
        </p:nvSpPr>
        <p:spPr>
          <a:xfrm>
            <a:off x="18560597" y="7453892"/>
            <a:ext cx="4662778" cy="584775"/>
          </a:xfrm>
          <a:prstGeom prst="rect">
            <a:avLst/>
          </a:prstGeom>
          <a:noFill/>
        </p:spPr>
        <p:txBody>
          <a:bodyPr wrap="square">
            <a:spAutoFit/>
          </a:bodyPr>
          <a:lstStyle/>
          <a:p>
            <a:r>
              <a:rPr lang="en-US" sz="3200" b="1" spc="90" dirty="0">
                <a:solidFill>
                  <a:schemeClr val="bg2">
                    <a:lumMod val="25000"/>
                  </a:schemeClr>
                </a:solidFill>
                <a:latin typeface="Segoe UI" panose="020B0502040204020203" pitchFamily="34" charset="0"/>
                <a:cs typeface="Segoe UI" panose="020B0502040204020203" pitchFamily="34" charset="0"/>
              </a:rPr>
              <a:t>Exit Criteria</a:t>
            </a:r>
            <a:endParaRPr lang="en-US" sz="2400" dirty="0"/>
          </a:p>
        </p:txBody>
      </p:sp>
      <p:sp>
        <p:nvSpPr>
          <p:cNvPr id="20" name="TextBox 19">
            <a:extLst>
              <a:ext uri="{FF2B5EF4-FFF2-40B4-BE49-F238E27FC236}">
                <a16:creationId xmlns:a16="http://schemas.microsoft.com/office/drawing/2014/main" id="{67BDE2E8-1FE0-A02F-C445-FF6A06371603}"/>
              </a:ext>
            </a:extLst>
          </p:cNvPr>
          <p:cNvSpPr txBox="1"/>
          <p:nvPr/>
        </p:nvSpPr>
        <p:spPr>
          <a:xfrm>
            <a:off x="18560597" y="8109078"/>
            <a:ext cx="5771934" cy="1569660"/>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a calendar accepted meeting</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All data has been entered into Sales Prophet and GHL</a:t>
            </a:r>
            <a:endParaRPr lang="en-US" sz="2400" dirty="0"/>
          </a:p>
        </p:txBody>
      </p:sp>
      <p:sp>
        <p:nvSpPr>
          <p:cNvPr id="21" name="TextBox 20">
            <a:extLst>
              <a:ext uri="{FF2B5EF4-FFF2-40B4-BE49-F238E27FC236}">
                <a16:creationId xmlns:a16="http://schemas.microsoft.com/office/drawing/2014/main" id="{9105D2B7-7D89-120C-3D94-E62730307143}"/>
              </a:ext>
            </a:extLst>
          </p:cNvPr>
          <p:cNvSpPr txBox="1"/>
          <p:nvPr/>
        </p:nvSpPr>
        <p:spPr>
          <a:xfrm>
            <a:off x="18560597" y="4980804"/>
            <a:ext cx="5771934" cy="1569660"/>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pulled data based on the following factors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scrubbed fortified the data and verified the contact</a:t>
            </a:r>
            <a:endParaRPr lang="en-US" sz="2400" dirty="0"/>
          </a:p>
        </p:txBody>
      </p:sp>
      <p:sp>
        <p:nvSpPr>
          <p:cNvPr id="22" name="TextBox 21">
            <a:extLst>
              <a:ext uri="{FF2B5EF4-FFF2-40B4-BE49-F238E27FC236}">
                <a16:creationId xmlns:a16="http://schemas.microsoft.com/office/drawing/2014/main" id="{64264F8C-15DF-270B-F338-EDB55A3FB1E6}"/>
              </a:ext>
            </a:extLst>
          </p:cNvPr>
          <p:cNvSpPr txBox="1"/>
          <p:nvPr/>
        </p:nvSpPr>
        <p:spPr>
          <a:xfrm>
            <a:off x="18526005" y="9847658"/>
            <a:ext cx="5806526" cy="981872"/>
          </a:xfrm>
          <a:prstGeom prst="rect">
            <a:avLst/>
          </a:prstGeom>
          <a:noFill/>
        </p:spPr>
        <p:txBody>
          <a:bodyPr wrap="square" rtlCol="0">
            <a:spAutoFit/>
          </a:bodyPr>
          <a:lstStyle/>
          <a:p>
            <a:pPr>
              <a:lnSpc>
                <a:spcPct val="150000"/>
              </a:lnSpc>
            </a:pPr>
            <a:r>
              <a:rPr lang="en-US" sz="4400" b="1" spc="90" dirty="0">
                <a:solidFill>
                  <a:schemeClr val="accent2"/>
                </a:solidFill>
                <a:latin typeface="Segoe UI" panose="020B0502040204020203" pitchFamily="34" charset="0"/>
                <a:cs typeface="Segoe UI" panose="020B0502040204020203" pitchFamily="34" charset="0"/>
              </a:rPr>
              <a:t>Resources</a:t>
            </a:r>
          </a:p>
        </p:txBody>
      </p:sp>
      <p:sp>
        <p:nvSpPr>
          <p:cNvPr id="23" name="TextBox 22">
            <a:extLst>
              <a:ext uri="{FF2B5EF4-FFF2-40B4-BE49-F238E27FC236}">
                <a16:creationId xmlns:a16="http://schemas.microsoft.com/office/drawing/2014/main" id="{F0BA16AF-7617-C2AB-6D25-F571D713D6B4}"/>
              </a:ext>
            </a:extLst>
          </p:cNvPr>
          <p:cNvSpPr txBox="1"/>
          <p:nvPr/>
        </p:nvSpPr>
        <p:spPr>
          <a:xfrm>
            <a:off x="18560597" y="10695804"/>
            <a:ext cx="6240170" cy="1200329"/>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Standard Demo deck for customization </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Customer Sales Script</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link</a:t>
            </a:r>
            <a:endParaRPr lang="en-US" sz="2400" dirty="0"/>
          </a:p>
        </p:txBody>
      </p:sp>
      <p:sp>
        <p:nvSpPr>
          <p:cNvPr id="25" name="TextBox 24">
            <a:extLst>
              <a:ext uri="{FF2B5EF4-FFF2-40B4-BE49-F238E27FC236}">
                <a16:creationId xmlns:a16="http://schemas.microsoft.com/office/drawing/2014/main" id="{07EE3964-C332-8E3E-50E8-440BB0599753}"/>
              </a:ext>
            </a:extLst>
          </p:cNvPr>
          <p:cNvSpPr txBox="1"/>
          <p:nvPr/>
        </p:nvSpPr>
        <p:spPr>
          <a:xfrm>
            <a:off x="810661" y="5131833"/>
            <a:ext cx="5806526" cy="981872"/>
          </a:xfrm>
          <a:prstGeom prst="rect">
            <a:avLst/>
          </a:prstGeom>
          <a:noFill/>
        </p:spPr>
        <p:txBody>
          <a:bodyPr wrap="square" rtlCol="0">
            <a:spAutoFit/>
          </a:bodyPr>
          <a:lstStyle/>
          <a:p>
            <a:pPr>
              <a:lnSpc>
                <a:spcPct val="150000"/>
              </a:lnSpc>
            </a:pPr>
            <a:r>
              <a:rPr lang="en-US" sz="4400" b="1" spc="90" dirty="0">
                <a:solidFill>
                  <a:schemeClr val="bg2">
                    <a:lumMod val="25000"/>
                  </a:schemeClr>
                </a:solidFill>
                <a:latin typeface="Segoe UI" panose="020B0502040204020203" pitchFamily="34" charset="0"/>
                <a:cs typeface="Segoe UI" panose="020B0502040204020203" pitchFamily="34" charset="0"/>
              </a:rPr>
              <a:t>Key Sales Behaviors:</a:t>
            </a:r>
            <a:endParaRPr lang="en-US" sz="3600" spc="90" dirty="0">
              <a:solidFill>
                <a:schemeClr val="bg2">
                  <a:lumMod val="25000"/>
                </a:schemeClr>
              </a:solidFill>
              <a:latin typeface="Segoe UI" panose="020B0502040204020203" pitchFamily="34" charset="0"/>
              <a:cs typeface="Segoe UI" panose="020B0502040204020203" pitchFamily="34" charset="0"/>
            </a:endParaRPr>
          </a:p>
        </p:txBody>
      </p:sp>
      <p:sp>
        <p:nvSpPr>
          <p:cNvPr id="26" name="TextBox 25">
            <a:extLst>
              <a:ext uri="{FF2B5EF4-FFF2-40B4-BE49-F238E27FC236}">
                <a16:creationId xmlns:a16="http://schemas.microsoft.com/office/drawing/2014/main" id="{AE51B6D7-4852-31D4-5A88-40839766A172}"/>
              </a:ext>
            </a:extLst>
          </p:cNvPr>
          <p:cNvSpPr txBox="1"/>
          <p:nvPr/>
        </p:nvSpPr>
        <p:spPr>
          <a:xfrm>
            <a:off x="840203" y="6155095"/>
            <a:ext cx="14719753" cy="1569660"/>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Review initial meeting notes and note concerns and interests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Focus the demo on customer specific questions but don’t neglect system features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are using Plaud note or other AI to record the meeting so you can actively listen and clearly and concisely communicate understanding needs and concerns previously discussed.</a:t>
            </a:r>
          </a:p>
        </p:txBody>
      </p:sp>
      <p:sp>
        <p:nvSpPr>
          <p:cNvPr id="27" name="TextBox 26">
            <a:extLst>
              <a:ext uri="{FF2B5EF4-FFF2-40B4-BE49-F238E27FC236}">
                <a16:creationId xmlns:a16="http://schemas.microsoft.com/office/drawing/2014/main" id="{7F32A017-B74F-638C-AF54-A48D47B70CBC}"/>
              </a:ext>
            </a:extLst>
          </p:cNvPr>
          <p:cNvSpPr txBox="1"/>
          <p:nvPr/>
        </p:nvSpPr>
        <p:spPr>
          <a:xfrm>
            <a:off x="802340" y="7434399"/>
            <a:ext cx="5806526" cy="1600438"/>
          </a:xfrm>
          <a:prstGeom prst="rect">
            <a:avLst/>
          </a:prstGeom>
          <a:noFill/>
        </p:spPr>
        <p:txBody>
          <a:bodyPr wrap="square" rtlCol="0">
            <a:spAutoFit/>
          </a:bodyPr>
          <a:lstStyle/>
          <a:p>
            <a:pPr>
              <a:lnSpc>
                <a:spcPct val="150000"/>
              </a:lnSpc>
            </a:pPr>
            <a:r>
              <a:rPr lang="en-US" sz="4400" b="1" spc="90" dirty="0">
                <a:solidFill>
                  <a:schemeClr val="accent2"/>
                </a:solidFill>
                <a:latin typeface="Segoe UI" panose="020B0502040204020203" pitchFamily="34" charset="0"/>
                <a:cs typeface="Segoe UI" panose="020B0502040204020203" pitchFamily="34" charset="0"/>
              </a:rPr>
              <a:t>Stage Actions</a:t>
            </a:r>
          </a:p>
          <a:p>
            <a:r>
              <a:rPr lang="en-US" sz="3200" b="1" spc="90" dirty="0">
                <a:solidFill>
                  <a:schemeClr val="bg2">
                    <a:lumMod val="25000"/>
                  </a:schemeClr>
                </a:solidFill>
                <a:latin typeface="Segoe UI" panose="020B0502040204020203" pitchFamily="34" charset="0"/>
                <a:cs typeface="Segoe UI" panose="020B0502040204020203" pitchFamily="34" charset="0"/>
              </a:rPr>
              <a:t>Seller Steps:</a:t>
            </a:r>
            <a:endParaRPr lang="en-US" sz="2400" spc="90" dirty="0">
              <a:solidFill>
                <a:schemeClr val="bg2">
                  <a:lumMod val="25000"/>
                </a:schemeClr>
              </a:solidFill>
              <a:latin typeface="Segoe UI" panose="020B0502040204020203" pitchFamily="34" charset="0"/>
              <a:cs typeface="Segoe UI" panose="020B0502040204020203" pitchFamily="34" charset="0"/>
            </a:endParaRPr>
          </a:p>
        </p:txBody>
      </p:sp>
      <p:sp>
        <p:nvSpPr>
          <p:cNvPr id="28" name="TextBox 27">
            <a:extLst>
              <a:ext uri="{FF2B5EF4-FFF2-40B4-BE49-F238E27FC236}">
                <a16:creationId xmlns:a16="http://schemas.microsoft.com/office/drawing/2014/main" id="{6AC339ED-5ABD-6540-701E-14120209A90C}"/>
              </a:ext>
            </a:extLst>
          </p:cNvPr>
          <p:cNvSpPr txBox="1"/>
          <p:nvPr/>
        </p:nvSpPr>
        <p:spPr>
          <a:xfrm>
            <a:off x="9578522" y="8449943"/>
            <a:ext cx="6594928" cy="584775"/>
          </a:xfrm>
          <a:prstGeom prst="rect">
            <a:avLst/>
          </a:prstGeom>
          <a:noFill/>
        </p:spPr>
        <p:txBody>
          <a:bodyPr wrap="square">
            <a:spAutoFit/>
          </a:bodyPr>
          <a:lstStyle/>
          <a:p>
            <a:r>
              <a:rPr lang="en-US" sz="3200" b="1" spc="90" dirty="0">
                <a:solidFill>
                  <a:schemeClr val="bg2">
                    <a:lumMod val="25000"/>
                  </a:schemeClr>
                </a:solidFill>
                <a:latin typeface="Segoe UI" panose="020B0502040204020203" pitchFamily="34" charset="0"/>
                <a:cs typeface="Segoe UI" panose="020B0502040204020203" pitchFamily="34" charset="0"/>
              </a:rPr>
              <a:t>Things to keep in mind:</a:t>
            </a:r>
            <a:endParaRPr lang="en-US" sz="2400" dirty="0"/>
          </a:p>
        </p:txBody>
      </p:sp>
      <p:sp>
        <p:nvSpPr>
          <p:cNvPr id="29" name="TextBox 28">
            <a:extLst>
              <a:ext uri="{FF2B5EF4-FFF2-40B4-BE49-F238E27FC236}">
                <a16:creationId xmlns:a16="http://schemas.microsoft.com/office/drawing/2014/main" id="{3E370264-72D4-C6EC-238E-9DC5E49CAC0E}"/>
              </a:ext>
            </a:extLst>
          </p:cNvPr>
          <p:cNvSpPr txBox="1"/>
          <p:nvPr/>
        </p:nvSpPr>
        <p:spPr>
          <a:xfrm>
            <a:off x="758959" y="9034718"/>
            <a:ext cx="7656280" cy="3785652"/>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Identify the right customers using the ICP document</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Use the Outreach Prioritization Matrix to identify proper contacts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Outreach campaigns should have 15+ contacts over 12 weeks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10 prospects in the sequence every day</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Do not get behind on daily actions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Make certain meeting requests are received and accepted</a:t>
            </a:r>
            <a:endParaRPr lang="en-US" sz="2400" dirty="0"/>
          </a:p>
        </p:txBody>
      </p:sp>
      <p:sp>
        <p:nvSpPr>
          <p:cNvPr id="30" name="TextBox 29">
            <a:extLst>
              <a:ext uri="{FF2B5EF4-FFF2-40B4-BE49-F238E27FC236}">
                <a16:creationId xmlns:a16="http://schemas.microsoft.com/office/drawing/2014/main" id="{5616C59E-6C90-706C-38A1-2F082CD8658B}"/>
              </a:ext>
            </a:extLst>
          </p:cNvPr>
          <p:cNvSpPr txBox="1"/>
          <p:nvPr/>
        </p:nvSpPr>
        <p:spPr>
          <a:xfrm>
            <a:off x="9745895" y="9025193"/>
            <a:ext cx="7656280" cy="3046988"/>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Provoke a response from the RIGHT type of contacts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We don’t want just any meetings… we want good meetings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All outbound should be documented in the CRM</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Use XXX for calendaring</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Phone calls are most effective for setting meetings and bump touches are second best</a:t>
            </a:r>
            <a:endParaRPr lang="en-US" sz="2400" dirty="0"/>
          </a:p>
        </p:txBody>
      </p:sp>
    </p:spTree>
    <p:extLst>
      <p:ext uri="{BB962C8B-B14F-4D97-AF65-F5344CB8AC3E}">
        <p14:creationId xmlns:p14="http://schemas.microsoft.com/office/powerpoint/2010/main" val="3470829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EB0441-F027-CEC8-23C1-E26CABAF994F}"/>
              </a:ext>
            </a:extLst>
          </p:cNvPr>
          <p:cNvSpPr>
            <a:spLocks noGrp="1"/>
          </p:cNvSpPr>
          <p:nvPr>
            <p:ph type="sldNum" sz="quarter" idx="4"/>
          </p:nvPr>
        </p:nvSpPr>
        <p:spPr/>
        <p:txBody>
          <a:bodyPr/>
          <a:lstStyle/>
          <a:p>
            <a:fld id="{86CB4B4D-7CA3-9044-876B-883B54F8677D}" type="slidenum">
              <a:rPr lang="id-ID" smtClean="0"/>
              <a:pPr/>
              <a:t>6</a:t>
            </a:fld>
            <a:endParaRPr lang="id-ID" dirty="0"/>
          </a:p>
        </p:txBody>
      </p:sp>
      <p:pic>
        <p:nvPicPr>
          <p:cNvPr id="16" name="Picture 15">
            <a:extLst>
              <a:ext uri="{FF2B5EF4-FFF2-40B4-BE49-F238E27FC236}">
                <a16:creationId xmlns:a16="http://schemas.microsoft.com/office/drawing/2014/main" id="{C3C33103-712A-B1EA-2A46-A194EF966353}"/>
              </a:ext>
            </a:extLst>
          </p:cNvPr>
          <p:cNvPicPr>
            <a:picLocks noChangeAspect="1"/>
          </p:cNvPicPr>
          <p:nvPr/>
        </p:nvPicPr>
        <p:blipFill rotWithShape="1">
          <a:blip r:embed="rId2"/>
          <a:srcRect r="12918"/>
          <a:stretch/>
        </p:blipFill>
        <p:spPr>
          <a:xfrm>
            <a:off x="18201203" y="2277067"/>
            <a:ext cx="6487597" cy="10601863"/>
          </a:xfrm>
          <a:prstGeom prst="rect">
            <a:avLst/>
          </a:prstGeom>
          <a:ln>
            <a:noFill/>
          </a:ln>
        </p:spPr>
      </p:pic>
      <p:sp>
        <p:nvSpPr>
          <p:cNvPr id="3" name="Arrow: Chevron 2">
            <a:extLst>
              <a:ext uri="{FF2B5EF4-FFF2-40B4-BE49-F238E27FC236}">
                <a16:creationId xmlns:a16="http://schemas.microsoft.com/office/drawing/2014/main" id="{9334D39E-0772-0143-D7C2-67128E64F6E7}"/>
              </a:ext>
            </a:extLst>
          </p:cNvPr>
          <p:cNvSpPr/>
          <p:nvPr/>
        </p:nvSpPr>
        <p:spPr>
          <a:xfrm>
            <a:off x="1712810" y="2073518"/>
            <a:ext cx="5707276" cy="1163002"/>
          </a:xfrm>
          <a:prstGeom prst="chevron">
            <a:avLst>
              <a:gd name="adj" fmla="val 2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4" name="Arrow: Chevron 3">
            <a:extLst>
              <a:ext uri="{FF2B5EF4-FFF2-40B4-BE49-F238E27FC236}">
                <a16:creationId xmlns:a16="http://schemas.microsoft.com/office/drawing/2014/main" id="{5F123E6E-8906-5C75-AE32-F370AE0006D6}"/>
              </a:ext>
            </a:extLst>
          </p:cNvPr>
          <p:cNvSpPr/>
          <p:nvPr/>
        </p:nvSpPr>
        <p:spPr>
          <a:xfrm>
            <a:off x="7347152" y="2073518"/>
            <a:ext cx="4932608" cy="1163002"/>
          </a:xfrm>
          <a:prstGeom prst="chevron">
            <a:avLst>
              <a:gd name="adj" fmla="val 2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5" name="Arrow: Chevron 4">
            <a:extLst>
              <a:ext uri="{FF2B5EF4-FFF2-40B4-BE49-F238E27FC236}">
                <a16:creationId xmlns:a16="http://schemas.microsoft.com/office/drawing/2014/main" id="{0A44D29A-6F0F-18F0-8E50-A5B0007EDEB7}"/>
              </a:ext>
            </a:extLst>
          </p:cNvPr>
          <p:cNvSpPr/>
          <p:nvPr/>
        </p:nvSpPr>
        <p:spPr>
          <a:xfrm>
            <a:off x="12206830" y="2073518"/>
            <a:ext cx="4932608" cy="1163002"/>
          </a:xfrm>
          <a:prstGeom prst="chevron">
            <a:avLst>
              <a:gd name="adj" fmla="val 22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6" name="Arrow: Chevron 5">
            <a:extLst>
              <a:ext uri="{FF2B5EF4-FFF2-40B4-BE49-F238E27FC236}">
                <a16:creationId xmlns:a16="http://schemas.microsoft.com/office/drawing/2014/main" id="{7AC187CC-8A75-2501-2143-0847B7C1151A}"/>
              </a:ext>
            </a:extLst>
          </p:cNvPr>
          <p:cNvSpPr/>
          <p:nvPr/>
        </p:nvSpPr>
        <p:spPr>
          <a:xfrm>
            <a:off x="17066507" y="2073518"/>
            <a:ext cx="5806526" cy="1163002"/>
          </a:xfrm>
          <a:prstGeom prst="chevron">
            <a:avLst>
              <a:gd name="adj" fmla="val 22691"/>
            </a:avLst>
          </a:prstGeom>
          <a:solidFill>
            <a:schemeClr val="accent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437974"/>
            <a:endParaRPr lang="en-IN" sz="4800">
              <a:solidFill>
                <a:prstClr val="black"/>
              </a:solidFill>
              <a:latin typeface="Segoe UI"/>
            </a:endParaRPr>
          </a:p>
        </p:txBody>
      </p:sp>
      <p:sp>
        <p:nvSpPr>
          <p:cNvPr id="7" name="TextBox 6">
            <a:extLst>
              <a:ext uri="{FF2B5EF4-FFF2-40B4-BE49-F238E27FC236}">
                <a16:creationId xmlns:a16="http://schemas.microsoft.com/office/drawing/2014/main" id="{2B9EC98E-B949-CC32-8973-53839B5BB2E0}"/>
              </a:ext>
            </a:extLst>
          </p:cNvPr>
          <p:cNvSpPr txBox="1"/>
          <p:nvPr/>
        </p:nvSpPr>
        <p:spPr>
          <a:xfrm>
            <a:off x="3300342" y="2277067"/>
            <a:ext cx="3638400"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Prospecting</a:t>
            </a:r>
          </a:p>
        </p:txBody>
      </p:sp>
      <p:sp>
        <p:nvSpPr>
          <p:cNvPr id="8" name="TextBox 7">
            <a:extLst>
              <a:ext uri="{FF2B5EF4-FFF2-40B4-BE49-F238E27FC236}">
                <a16:creationId xmlns:a16="http://schemas.microsoft.com/office/drawing/2014/main" id="{BB250CB6-12E9-FC46-0BE4-21B14D9FC13F}"/>
              </a:ext>
            </a:extLst>
          </p:cNvPr>
          <p:cNvSpPr txBox="1"/>
          <p:nvPr/>
        </p:nvSpPr>
        <p:spPr>
          <a:xfrm>
            <a:off x="8090056" y="2277067"/>
            <a:ext cx="3638400"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Initial Meeting</a:t>
            </a:r>
          </a:p>
        </p:txBody>
      </p:sp>
      <p:sp>
        <p:nvSpPr>
          <p:cNvPr id="9" name="TextBox 8">
            <a:extLst>
              <a:ext uri="{FF2B5EF4-FFF2-40B4-BE49-F238E27FC236}">
                <a16:creationId xmlns:a16="http://schemas.microsoft.com/office/drawing/2014/main" id="{E04C7B0E-3353-A0FA-4713-07A0B4A4CB77}"/>
              </a:ext>
            </a:extLst>
          </p:cNvPr>
          <p:cNvSpPr txBox="1"/>
          <p:nvPr/>
        </p:nvSpPr>
        <p:spPr>
          <a:xfrm>
            <a:off x="12879770" y="2277067"/>
            <a:ext cx="3638400"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Demo</a:t>
            </a:r>
          </a:p>
        </p:txBody>
      </p:sp>
      <p:sp>
        <p:nvSpPr>
          <p:cNvPr id="10" name="TextBox 9">
            <a:extLst>
              <a:ext uri="{FF2B5EF4-FFF2-40B4-BE49-F238E27FC236}">
                <a16:creationId xmlns:a16="http://schemas.microsoft.com/office/drawing/2014/main" id="{A3221137-720A-E096-1293-07EA3E47CE51}"/>
              </a:ext>
            </a:extLst>
          </p:cNvPr>
          <p:cNvSpPr txBox="1"/>
          <p:nvPr/>
        </p:nvSpPr>
        <p:spPr>
          <a:xfrm>
            <a:off x="17713028" y="2277067"/>
            <a:ext cx="4014876" cy="773432"/>
          </a:xfrm>
          <a:prstGeom prst="rect">
            <a:avLst/>
          </a:prstGeom>
          <a:noFill/>
        </p:spPr>
        <p:txBody>
          <a:bodyPr wrap="square" lIns="0" tIns="0" rIns="0" bIns="0" rtlCol="0" anchor="ctr">
            <a:noAutofit/>
          </a:bodyPr>
          <a:lstStyle/>
          <a:p>
            <a:pPr algn="ctr" defTabSz="2437974"/>
            <a:r>
              <a:rPr lang="en-US" sz="4000" b="1" dirty="0">
                <a:solidFill>
                  <a:prstClr val="white"/>
                </a:solidFill>
                <a:latin typeface="Segoe UI"/>
              </a:rPr>
              <a:t>Implementation</a:t>
            </a:r>
          </a:p>
        </p:txBody>
      </p:sp>
      <p:sp>
        <p:nvSpPr>
          <p:cNvPr id="11" name="Title 2">
            <a:extLst>
              <a:ext uri="{FF2B5EF4-FFF2-40B4-BE49-F238E27FC236}">
                <a16:creationId xmlns:a16="http://schemas.microsoft.com/office/drawing/2014/main" id="{74CD7C35-8BBC-9EFA-8083-36B8E8EB3D47}"/>
              </a:ext>
            </a:extLst>
          </p:cNvPr>
          <p:cNvSpPr txBox="1">
            <a:spLocks/>
          </p:cNvSpPr>
          <p:nvPr/>
        </p:nvSpPr>
        <p:spPr>
          <a:xfrm>
            <a:off x="6363478" y="760714"/>
            <a:ext cx="11616612" cy="1098550"/>
          </a:xfrm>
          <a:prstGeom prst="rect">
            <a:avLst/>
          </a:prstGeom>
        </p:spPr>
        <p:txBody>
          <a:bodyPr/>
          <a:lst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a:lstStyle>
          <a:p>
            <a:pPr algn="ctr"/>
            <a:r>
              <a:rPr lang="en-US" sz="6600" b="1" dirty="0">
                <a:solidFill>
                  <a:srgbClr val="FFD166"/>
                </a:solidFill>
                <a:latin typeface="Poppins" panose="00000500000000000000" pitchFamily="2" charset="0"/>
              </a:rPr>
              <a:t>Implementation</a:t>
            </a:r>
            <a:r>
              <a:rPr lang="id-ID" sz="6600" b="1" dirty="0">
                <a:latin typeface="Poppins" panose="00000500000000000000" pitchFamily="2" charset="0"/>
              </a:rPr>
              <a:t> </a:t>
            </a:r>
            <a:r>
              <a:rPr lang="id-ID" sz="6600" b="1" dirty="0">
                <a:solidFill>
                  <a:schemeClr val="accent2"/>
                </a:solidFill>
                <a:latin typeface="Poppins" panose="00000500000000000000" pitchFamily="2" charset="0"/>
              </a:rPr>
              <a:t>Pro</a:t>
            </a:r>
            <a:r>
              <a:rPr lang="en-US" sz="6600" b="1" dirty="0" err="1">
                <a:solidFill>
                  <a:schemeClr val="accent2"/>
                </a:solidFill>
                <a:latin typeface="Poppins" panose="00000500000000000000" pitchFamily="2" charset="0"/>
              </a:rPr>
              <a:t>cess</a:t>
            </a:r>
            <a:endParaRPr lang="id-ID" sz="6600" b="1" dirty="0">
              <a:solidFill>
                <a:schemeClr val="accent2"/>
              </a:solidFill>
              <a:latin typeface="Poppins" panose="00000500000000000000" pitchFamily="2" charset="0"/>
            </a:endParaRPr>
          </a:p>
        </p:txBody>
      </p:sp>
      <p:cxnSp>
        <p:nvCxnSpPr>
          <p:cNvPr id="12" name="Straight Connector 11">
            <a:extLst>
              <a:ext uri="{FF2B5EF4-FFF2-40B4-BE49-F238E27FC236}">
                <a16:creationId xmlns:a16="http://schemas.microsoft.com/office/drawing/2014/main" id="{E4041603-B256-3DB3-45AE-19882EFA98AC}"/>
              </a:ext>
            </a:extLst>
          </p:cNvPr>
          <p:cNvCxnSpPr>
            <a:cxnSpLocks/>
          </p:cNvCxnSpPr>
          <p:nvPr/>
        </p:nvCxnSpPr>
        <p:spPr>
          <a:xfrm>
            <a:off x="11581155" y="307396"/>
            <a:ext cx="1097280" cy="0"/>
          </a:xfrm>
          <a:prstGeom prst="line">
            <a:avLst/>
          </a:prstGeom>
          <a:ln w="69850" cap="rnd">
            <a:solidFill>
              <a:srgbClr val="FFD166"/>
            </a:solidFill>
            <a:round/>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8F907EA-1BF9-25F3-9F37-14854EC029D0}"/>
              </a:ext>
            </a:extLst>
          </p:cNvPr>
          <p:cNvSpPr txBox="1"/>
          <p:nvPr/>
        </p:nvSpPr>
        <p:spPr>
          <a:xfrm>
            <a:off x="4455035" y="3415400"/>
            <a:ext cx="12974545" cy="2123658"/>
          </a:xfrm>
          <a:prstGeom prst="rect">
            <a:avLst/>
          </a:prstGeom>
          <a:noFill/>
        </p:spPr>
        <p:txBody>
          <a:bodyPr wrap="square" rtlCol="0" anchor="ctr">
            <a:spAutoFit/>
          </a:bodyPr>
          <a:lstStyle/>
          <a:p>
            <a:r>
              <a:rPr lang="en-US" sz="3600" b="1" spc="90" dirty="0">
                <a:latin typeface="Segoe UI" panose="020B0502040204020203" pitchFamily="34" charset="0"/>
                <a:cs typeface="Segoe UI" panose="020B0502040204020203" pitchFamily="34" charset="0"/>
              </a:rPr>
              <a:t>Ensure smooth client integration, comprehensive user training, and optimal performance for seamless adoption and ongoing support</a:t>
            </a:r>
            <a:br>
              <a:rPr lang="en-US" sz="2400" spc="90" dirty="0">
                <a:solidFill>
                  <a:schemeClr val="bg2">
                    <a:lumMod val="25000"/>
                  </a:schemeClr>
                </a:solidFill>
                <a:latin typeface="Segoe UI" panose="020B0502040204020203" pitchFamily="34" charset="0"/>
                <a:cs typeface="Segoe UI" panose="020B0502040204020203" pitchFamily="34" charset="0"/>
              </a:rPr>
            </a:br>
            <a:endParaRPr lang="en-US" sz="2400" spc="90" dirty="0">
              <a:solidFill>
                <a:schemeClr val="bg2">
                  <a:lumMod val="25000"/>
                </a:schemeClr>
              </a:solidFill>
              <a:latin typeface="Segoe UI" panose="020B0502040204020203" pitchFamily="34" charset="0"/>
              <a:cs typeface="Segoe UI" panose="020B0502040204020203" pitchFamily="34" charset="0"/>
            </a:endParaRPr>
          </a:p>
        </p:txBody>
      </p:sp>
      <p:sp>
        <p:nvSpPr>
          <p:cNvPr id="14" name="Arrow: Pentagon 13">
            <a:extLst>
              <a:ext uri="{FF2B5EF4-FFF2-40B4-BE49-F238E27FC236}">
                <a16:creationId xmlns:a16="http://schemas.microsoft.com/office/drawing/2014/main" id="{108223F5-477E-6F4D-5A74-0EB6FE66289E}"/>
              </a:ext>
            </a:extLst>
          </p:cNvPr>
          <p:cNvSpPr/>
          <p:nvPr/>
        </p:nvSpPr>
        <p:spPr>
          <a:xfrm>
            <a:off x="1250299" y="3853545"/>
            <a:ext cx="2733869" cy="923730"/>
          </a:xfrm>
          <a:prstGeom prst="homePlat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400" dirty="0">
                <a:latin typeface="Segoe UI Black" panose="020B0A02040204020203" pitchFamily="34" charset="0"/>
                <a:ea typeface="Segoe UI Black" panose="020B0A02040204020203" pitchFamily="34" charset="0"/>
              </a:rPr>
              <a:t>GOAL</a:t>
            </a:r>
          </a:p>
        </p:txBody>
      </p:sp>
      <p:sp>
        <p:nvSpPr>
          <p:cNvPr id="17" name="TextBox 16">
            <a:extLst>
              <a:ext uri="{FF2B5EF4-FFF2-40B4-BE49-F238E27FC236}">
                <a16:creationId xmlns:a16="http://schemas.microsoft.com/office/drawing/2014/main" id="{9BBF107F-87F1-159C-6C88-6622C734D087}"/>
              </a:ext>
            </a:extLst>
          </p:cNvPr>
          <p:cNvSpPr txBox="1"/>
          <p:nvPr/>
        </p:nvSpPr>
        <p:spPr>
          <a:xfrm>
            <a:off x="18560597" y="3357467"/>
            <a:ext cx="5806526" cy="1600438"/>
          </a:xfrm>
          <a:prstGeom prst="rect">
            <a:avLst/>
          </a:prstGeom>
          <a:noFill/>
        </p:spPr>
        <p:txBody>
          <a:bodyPr wrap="square" rtlCol="0">
            <a:spAutoFit/>
          </a:bodyPr>
          <a:lstStyle/>
          <a:p>
            <a:pPr>
              <a:lnSpc>
                <a:spcPct val="150000"/>
              </a:lnSpc>
            </a:pPr>
            <a:r>
              <a:rPr lang="en-US" sz="4400" b="1" spc="90" dirty="0">
                <a:latin typeface="Segoe UI" panose="020B0502040204020203" pitchFamily="34" charset="0"/>
                <a:cs typeface="Segoe UI" panose="020B0502040204020203" pitchFamily="34" charset="0"/>
              </a:rPr>
              <a:t>Details</a:t>
            </a:r>
          </a:p>
          <a:p>
            <a:r>
              <a:rPr lang="en-US" sz="3200" b="1" spc="90" dirty="0">
                <a:solidFill>
                  <a:schemeClr val="bg2">
                    <a:lumMod val="25000"/>
                  </a:schemeClr>
                </a:solidFill>
                <a:latin typeface="Segoe UI" panose="020B0502040204020203" pitchFamily="34" charset="0"/>
                <a:cs typeface="Segoe UI" panose="020B0502040204020203" pitchFamily="34" charset="0"/>
              </a:rPr>
              <a:t>Entrance Criteria</a:t>
            </a:r>
            <a:endParaRPr lang="en-US" sz="2400" spc="90" dirty="0">
              <a:solidFill>
                <a:schemeClr val="bg2">
                  <a:lumMod val="25000"/>
                </a:schemeClr>
              </a:solidFill>
              <a:latin typeface="Segoe UI" panose="020B0502040204020203" pitchFamily="34" charset="0"/>
              <a:cs typeface="Segoe UI" panose="020B0502040204020203" pitchFamily="34" charset="0"/>
            </a:endParaRPr>
          </a:p>
        </p:txBody>
      </p:sp>
      <p:sp>
        <p:nvSpPr>
          <p:cNvPr id="19" name="TextBox 18">
            <a:extLst>
              <a:ext uri="{FF2B5EF4-FFF2-40B4-BE49-F238E27FC236}">
                <a16:creationId xmlns:a16="http://schemas.microsoft.com/office/drawing/2014/main" id="{18374EB0-CC48-3105-554E-08F15D727508}"/>
              </a:ext>
            </a:extLst>
          </p:cNvPr>
          <p:cNvSpPr txBox="1"/>
          <p:nvPr/>
        </p:nvSpPr>
        <p:spPr>
          <a:xfrm>
            <a:off x="18560597" y="7463223"/>
            <a:ext cx="4662778" cy="584775"/>
          </a:xfrm>
          <a:prstGeom prst="rect">
            <a:avLst/>
          </a:prstGeom>
          <a:noFill/>
        </p:spPr>
        <p:txBody>
          <a:bodyPr wrap="square">
            <a:spAutoFit/>
          </a:bodyPr>
          <a:lstStyle/>
          <a:p>
            <a:r>
              <a:rPr lang="en-US" sz="3200" b="1" spc="90" dirty="0">
                <a:solidFill>
                  <a:schemeClr val="bg2">
                    <a:lumMod val="25000"/>
                  </a:schemeClr>
                </a:solidFill>
                <a:latin typeface="Segoe UI" panose="020B0502040204020203" pitchFamily="34" charset="0"/>
                <a:cs typeface="Segoe UI" panose="020B0502040204020203" pitchFamily="34" charset="0"/>
              </a:rPr>
              <a:t>Exit Criteria</a:t>
            </a:r>
            <a:endParaRPr lang="en-US" sz="2400" dirty="0"/>
          </a:p>
        </p:txBody>
      </p:sp>
      <p:sp>
        <p:nvSpPr>
          <p:cNvPr id="20" name="TextBox 19">
            <a:extLst>
              <a:ext uri="{FF2B5EF4-FFF2-40B4-BE49-F238E27FC236}">
                <a16:creationId xmlns:a16="http://schemas.microsoft.com/office/drawing/2014/main" id="{67BDE2E8-1FE0-A02F-C445-FF6A06371603}"/>
              </a:ext>
            </a:extLst>
          </p:cNvPr>
          <p:cNvSpPr txBox="1"/>
          <p:nvPr/>
        </p:nvSpPr>
        <p:spPr>
          <a:xfrm>
            <a:off x="18560597" y="8118409"/>
            <a:ext cx="5806526" cy="1569660"/>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a calendar accepted meeting</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All data has been entered into Sales Prophet and GHL</a:t>
            </a:r>
            <a:endParaRPr lang="en-US" sz="2400" dirty="0"/>
          </a:p>
        </p:txBody>
      </p:sp>
      <p:sp>
        <p:nvSpPr>
          <p:cNvPr id="21" name="TextBox 20">
            <a:extLst>
              <a:ext uri="{FF2B5EF4-FFF2-40B4-BE49-F238E27FC236}">
                <a16:creationId xmlns:a16="http://schemas.microsoft.com/office/drawing/2014/main" id="{9105D2B7-7D89-120C-3D94-E62730307143}"/>
              </a:ext>
            </a:extLst>
          </p:cNvPr>
          <p:cNvSpPr txBox="1"/>
          <p:nvPr/>
        </p:nvSpPr>
        <p:spPr>
          <a:xfrm>
            <a:off x="18560597" y="4980804"/>
            <a:ext cx="5771934" cy="1569660"/>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pulled data based on the following factors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scrubbed fortified the data and verified the contact</a:t>
            </a:r>
            <a:endParaRPr lang="en-US" sz="2400" dirty="0"/>
          </a:p>
        </p:txBody>
      </p:sp>
      <p:sp>
        <p:nvSpPr>
          <p:cNvPr id="22" name="TextBox 21">
            <a:extLst>
              <a:ext uri="{FF2B5EF4-FFF2-40B4-BE49-F238E27FC236}">
                <a16:creationId xmlns:a16="http://schemas.microsoft.com/office/drawing/2014/main" id="{64264F8C-15DF-270B-F338-EDB55A3FB1E6}"/>
              </a:ext>
            </a:extLst>
          </p:cNvPr>
          <p:cNvSpPr txBox="1"/>
          <p:nvPr/>
        </p:nvSpPr>
        <p:spPr>
          <a:xfrm>
            <a:off x="18526005" y="9847658"/>
            <a:ext cx="5806526" cy="981872"/>
          </a:xfrm>
          <a:prstGeom prst="rect">
            <a:avLst/>
          </a:prstGeom>
          <a:noFill/>
        </p:spPr>
        <p:txBody>
          <a:bodyPr wrap="square" rtlCol="0">
            <a:spAutoFit/>
          </a:bodyPr>
          <a:lstStyle/>
          <a:p>
            <a:pPr>
              <a:lnSpc>
                <a:spcPct val="150000"/>
              </a:lnSpc>
            </a:pPr>
            <a:r>
              <a:rPr lang="en-US" sz="4400" b="1" spc="90" dirty="0">
                <a:solidFill>
                  <a:schemeClr val="accent2"/>
                </a:solidFill>
                <a:latin typeface="Segoe UI" panose="020B0502040204020203" pitchFamily="34" charset="0"/>
                <a:cs typeface="Segoe UI" panose="020B0502040204020203" pitchFamily="34" charset="0"/>
              </a:rPr>
              <a:t>Resources</a:t>
            </a:r>
          </a:p>
        </p:txBody>
      </p:sp>
      <p:sp>
        <p:nvSpPr>
          <p:cNvPr id="23" name="TextBox 22">
            <a:extLst>
              <a:ext uri="{FF2B5EF4-FFF2-40B4-BE49-F238E27FC236}">
                <a16:creationId xmlns:a16="http://schemas.microsoft.com/office/drawing/2014/main" id="{F0BA16AF-7617-C2AB-6D25-F571D713D6B4}"/>
              </a:ext>
            </a:extLst>
          </p:cNvPr>
          <p:cNvSpPr txBox="1"/>
          <p:nvPr/>
        </p:nvSpPr>
        <p:spPr>
          <a:xfrm>
            <a:off x="18560597" y="10695804"/>
            <a:ext cx="5997574" cy="1200329"/>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Implementation Deck (customized) </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Link</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link</a:t>
            </a:r>
            <a:endParaRPr lang="en-US" sz="2400" dirty="0"/>
          </a:p>
        </p:txBody>
      </p:sp>
      <p:sp>
        <p:nvSpPr>
          <p:cNvPr id="25" name="TextBox 24">
            <a:extLst>
              <a:ext uri="{FF2B5EF4-FFF2-40B4-BE49-F238E27FC236}">
                <a16:creationId xmlns:a16="http://schemas.microsoft.com/office/drawing/2014/main" id="{07EE3964-C332-8E3E-50E8-440BB0599753}"/>
              </a:ext>
            </a:extLst>
          </p:cNvPr>
          <p:cNvSpPr txBox="1"/>
          <p:nvPr/>
        </p:nvSpPr>
        <p:spPr>
          <a:xfrm>
            <a:off x="1127900" y="5262467"/>
            <a:ext cx="5806526" cy="981872"/>
          </a:xfrm>
          <a:prstGeom prst="rect">
            <a:avLst/>
          </a:prstGeom>
          <a:noFill/>
        </p:spPr>
        <p:txBody>
          <a:bodyPr wrap="square" rtlCol="0">
            <a:spAutoFit/>
          </a:bodyPr>
          <a:lstStyle/>
          <a:p>
            <a:pPr>
              <a:lnSpc>
                <a:spcPct val="150000"/>
              </a:lnSpc>
            </a:pPr>
            <a:r>
              <a:rPr lang="en-US" sz="4400" b="1" spc="90" dirty="0">
                <a:solidFill>
                  <a:schemeClr val="bg2">
                    <a:lumMod val="25000"/>
                  </a:schemeClr>
                </a:solidFill>
                <a:latin typeface="Segoe UI" panose="020B0502040204020203" pitchFamily="34" charset="0"/>
                <a:cs typeface="Segoe UI" panose="020B0502040204020203" pitchFamily="34" charset="0"/>
              </a:rPr>
              <a:t>Key Sales Behaviors:</a:t>
            </a:r>
            <a:endParaRPr lang="en-US" sz="3600" spc="90" dirty="0">
              <a:solidFill>
                <a:schemeClr val="bg2">
                  <a:lumMod val="25000"/>
                </a:schemeClr>
              </a:solidFill>
              <a:latin typeface="Segoe UI" panose="020B0502040204020203" pitchFamily="34" charset="0"/>
              <a:cs typeface="Segoe UI" panose="020B0502040204020203" pitchFamily="34" charset="0"/>
            </a:endParaRPr>
          </a:p>
        </p:txBody>
      </p:sp>
      <p:sp>
        <p:nvSpPr>
          <p:cNvPr id="26" name="TextBox 25">
            <a:extLst>
              <a:ext uri="{FF2B5EF4-FFF2-40B4-BE49-F238E27FC236}">
                <a16:creationId xmlns:a16="http://schemas.microsoft.com/office/drawing/2014/main" id="{AE51B6D7-4852-31D4-5A88-40839766A172}"/>
              </a:ext>
            </a:extLst>
          </p:cNvPr>
          <p:cNvSpPr txBox="1"/>
          <p:nvPr/>
        </p:nvSpPr>
        <p:spPr>
          <a:xfrm>
            <a:off x="1204099" y="6285729"/>
            <a:ext cx="14719753" cy="830997"/>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pulled data based on the following factors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You have scrubbed fortified the data and verified the contact</a:t>
            </a:r>
            <a:endParaRPr lang="en-US" sz="2400" dirty="0"/>
          </a:p>
        </p:txBody>
      </p:sp>
      <p:sp>
        <p:nvSpPr>
          <p:cNvPr id="27" name="TextBox 26">
            <a:extLst>
              <a:ext uri="{FF2B5EF4-FFF2-40B4-BE49-F238E27FC236}">
                <a16:creationId xmlns:a16="http://schemas.microsoft.com/office/drawing/2014/main" id="{7F32A017-B74F-638C-AF54-A48D47B70CBC}"/>
              </a:ext>
            </a:extLst>
          </p:cNvPr>
          <p:cNvSpPr txBox="1"/>
          <p:nvPr/>
        </p:nvSpPr>
        <p:spPr>
          <a:xfrm>
            <a:off x="1119579" y="7434399"/>
            <a:ext cx="5806526" cy="1600438"/>
          </a:xfrm>
          <a:prstGeom prst="rect">
            <a:avLst/>
          </a:prstGeom>
          <a:noFill/>
        </p:spPr>
        <p:txBody>
          <a:bodyPr wrap="square" rtlCol="0">
            <a:spAutoFit/>
          </a:bodyPr>
          <a:lstStyle/>
          <a:p>
            <a:pPr>
              <a:lnSpc>
                <a:spcPct val="150000"/>
              </a:lnSpc>
            </a:pPr>
            <a:r>
              <a:rPr lang="en-US" sz="4400" b="1" spc="90" dirty="0">
                <a:solidFill>
                  <a:schemeClr val="accent2"/>
                </a:solidFill>
                <a:latin typeface="Segoe UI" panose="020B0502040204020203" pitchFamily="34" charset="0"/>
                <a:cs typeface="Segoe UI" panose="020B0502040204020203" pitchFamily="34" charset="0"/>
              </a:rPr>
              <a:t>Stage Actions</a:t>
            </a:r>
          </a:p>
          <a:p>
            <a:r>
              <a:rPr lang="en-US" sz="3200" b="1" spc="90" dirty="0">
                <a:solidFill>
                  <a:schemeClr val="bg2">
                    <a:lumMod val="25000"/>
                  </a:schemeClr>
                </a:solidFill>
                <a:latin typeface="Segoe UI" panose="020B0502040204020203" pitchFamily="34" charset="0"/>
                <a:cs typeface="Segoe UI" panose="020B0502040204020203" pitchFamily="34" charset="0"/>
              </a:rPr>
              <a:t>Seller Steps:</a:t>
            </a:r>
            <a:endParaRPr lang="en-US" sz="2400" spc="90" dirty="0">
              <a:solidFill>
                <a:schemeClr val="bg2">
                  <a:lumMod val="25000"/>
                </a:schemeClr>
              </a:solidFill>
              <a:latin typeface="Segoe UI" panose="020B0502040204020203" pitchFamily="34" charset="0"/>
              <a:cs typeface="Segoe UI" panose="020B0502040204020203" pitchFamily="34" charset="0"/>
            </a:endParaRPr>
          </a:p>
        </p:txBody>
      </p:sp>
      <p:sp>
        <p:nvSpPr>
          <p:cNvPr id="28" name="TextBox 27">
            <a:extLst>
              <a:ext uri="{FF2B5EF4-FFF2-40B4-BE49-F238E27FC236}">
                <a16:creationId xmlns:a16="http://schemas.microsoft.com/office/drawing/2014/main" id="{6AC339ED-5ABD-6540-701E-14120209A90C}"/>
              </a:ext>
            </a:extLst>
          </p:cNvPr>
          <p:cNvSpPr txBox="1"/>
          <p:nvPr/>
        </p:nvSpPr>
        <p:spPr>
          <a:xfrm>
            <a:off x="9578522" y="8449943"/>
            <a:ext cx="6594928" cy="584775"/>
          </a:xfrm>
          <a:prstGeom prst="rect">
            <a:avLst/>
          </a:prstGeom>
          <a:noFill/>
        </p:spPr>
        <p:txBody>
          <a:bodyPr wrap="square">
            <a:spAutoFit/>
          </a:bodyPr>
          <a:lstStyle/>
          <a:p>
            <a:r>
              <a:rPr lang="en-US" sz="3200" b="1" spc="90" dirty="0">
                <a:solidFill>
                  <a:schemeClr val="bg2">
                    <a:lumMod val="25000"/>
                  </a:schemeClr>
                </a:solidFill>
                <a:latin typeface="Segoe UI" panose="020B0502040204020203" pitchFamily="34" charset="0"/>
                <a:cs typeface="Segoe UI" panose="020B0502040204020203" pitchFamily="34" charset="0"/>
              </a:rPr>
              <a:t>Things to keep in mind:</a:t>
            </a:r>
            <a:endParaRPr lang="en-US" sz="2400" dirty="0"/>
          </a:p>
        </p:txBody>
      </p:sp>
      <p:sp>
        <p:nvSpPr>
          <p:cNvPr id="29" name="TextBox 28">
            <a:extLst>
              <a:ext uri="{FF2B5EF4-FFF2-40B4-BE49-F238E27FC236}">
                <a16:creationId xmlns:a16="http://schemas.microsoft.com/office/drawing/2014/main" id="{3E370264-72D4-C6EC-238E-9DC5E49CAC0E}"/>
              </a:ext>
            </a:extLst>
          </p:cNvPr>
          <p:cNvSpPr txBox="1"/>
          <p:nvPr/>
        </p:nvSpPr>
        <p:spPr>
          <a:xfrm>
            <a:off x="1076198" y="9034718"/>
            <a:ext cx="8502324" cy="3416320"/>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Identify the right customers using the ICP document</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Use the Outreach Prioritization Matrix to identify proper contacts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Outreach campaigns should have 15+ contacts over 12 weeks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10 prospects in the sequence every day</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Do not get behind on daily actions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Make certain meeting requests are received and accepted</a:t>
            </a:r>
            <a:endParaRPr lang="en-US" sz="2400" dirty="0"/>
          </a:p>
        </p:txBody>
      </p:sp>
      <p:sp>
        <p:nvSpPr>
          <p:cNvPr id="30" name="TextBox 29">
            <a:extLst>
              <a:ext uri="{FF2B5EF4-FFF2-40B4-BE49-F238E27FC236}">
                <a16:creationId xmlns:a16="http://schemas.microsoft.com/office/drawing/2014/main" id="{5616C59E-6C90-706C-38A1-2F082CD8658B}"/>
              </a:ext>
            </a:extLst>
          </p:cNvPr>
          <p:cNvSpPr txBox="1"/>
          <p:nvPr/>
        </p:nvSpPr>
        <p:spPr>
          <a:xfrm>
            <a:off x="9745895" y="9025193"/>
            <a:ext cx="7656280" cy="3046988"/>
          </a:xfrm>
          <a:prstGeom prst="rect">
            <a:avLst/>
          </a:prstGeom>
          <a:noFill/>
        </p:spPr>
        <p:txBody>
          <a:bodyPr wrap="square">
            <a:spAutoFit/>
          </a:bodyPr>
          <a:lstStyle/>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Provoke a response from the RIGHT type of contacts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We don’t want just any meetings… we want good meetings</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All outbound should be documented in the CRM</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Use XXX for calendaring</a:t>
            </a:r>
          </a:p>
          <a:p>
            <a:pPr marL="342900" indent="-342900">
              <a:buFont typeface="Arial" panose="020B0604020202020204" pitchFamily="34" charset="0"/>
              <a:buChar char="•"/>
            </a:pPr>
            <a:r>
              <a:rPr lang="en-US" sz="2400" spc="90" dirty="0">
                <a:latin typeface="Segoe UI" panose="020B0502040204020203" pitchFamily="34" charset="0"/>
                <a:cs typeface="Segoe UI" panose="020B0502040204020203" pitchFamily="34" charset="0"/>
              </a:rPr>
              <a:t>Phone calls are most effective for setting meetings and bump touches are second best</a:t>
            </a:r>
            <a:endParaRPr lang="en-US" sz="2400" dirty="0"/>
          </a:p>
        </p:txBody>
      </p:sp>
    </p:spTree>
    <p:extLst>
      <p:ext uri="{BB962C8B-B14F-4D97-AF65-F5344CB8AC3E}">
        <p14:creationId xmlns:p14="http://schemas.microsoft.com/office/powerpoint/2010/main" val="1770874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439DCF0C-E10B-807C-870D-2503DF4D146A}"/>
              </a:ext>
            </a:extLst>
          </p:cNvPr>
          <p:cNvSpPr/>
          <p:nvPr/>
        </p:nvSpPr>
        <p:spPr>
          <a:xfrm rot="5400000">
            <a:off x="14568902" y="8332228"/>
            <a:ext cx="914400" cy="914400"/>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52A024A-03CE-95A5-1C6A-828F4BD2F122}"/>
              </a:ext>
            </a:extLst>
          </p:cNvPr>
          <p:cNvSpPr/>
          <p:nvPr/>
        </p:nvSpPr>
        <p:spPr>
          <a:xfrm rot="5400000">
            <a:off x="14728291" y="6445196"/>
            <a:ext cx="914400" cy="914400"/>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94D0F6B-E0E0-4142-45E9-B7AED3998A4C}"/>
              </a:ext>
            </a:extLst>
          </p:cNvPr>
          <p:cNvSpPr/>
          <p:nvPr/>
        </p:nvSpPr>
        <p:spPr>
          <a:xfrm rot="5400000">
            <a:off x="14402392" y="4385210"/>
            <a:ext cx="914400" cy="914400"/>
          </a:xfrm>
          <a:prstGeom prst="rect">
            <a:avLst/>
          </a:prstGeom>
          <a:pattFill prst="pct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Top Corners Rounded 2">
            <a:extLst>
              <a:ext uri="{FF2B5EF4-FFF2-40B4-BE49-F238E27FC236}">
                <a16:creationId xmlns:a16="http://schemas.microsoft.com/office/drawing/2014/main" id="{BB5B9A5D-138C-70B6-6190-E56E215AA2D8}"/>
              </a:ext>
            </a:extLst>
          </p:cNvPr>
          <p:cNvSpPr/>
          <p:nvPr/>
        </p:nvSpPr>
        <p:spPr>
          <a:xfrm rot="5400000">
            <a:off x="3028950" y="685800"/>
            <a:ext cx="6286500" cy="1234440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2">
            <a:extLst>
              <a:ext uri="{FF2B5EF4-FFF2-40B4-BE49-F238E27FC236}">
                <a16:creationId xmlns:a16="http://schemas.microsoft.com/office/drawing/2014/main" id="{C14CC49E-F8AF-6BEB-4087-D0ED16997CB3}"/>
              </a:ext>
            </a:extLst>
          </p:cNvPr>
          <p:cNvSpPr txBox="1">
            <a:spLocks/>
          </p:cNvSpPr>
          <p:nvPr/>
        </p:nvSpPr>
        <p:spPr>
          <a:xfrm>
            <a:off x="3029223" y="6672703"/>
            <a:ext cx="6780887" cy="1098550"/>
          </a:xfrm>
          <a:prstGeom prst="rect">
            <a:avLst/>
          </a:prstGeom>
        </p:spPr>
        <p:txBody>
          <a:bodyPr/>
          <a:lst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a:lstStyle>
          <a:p>
            <a:r>
              <a:rPr lang="en-US" b="1" dirty="0">
                <a:latin typeface="Poppins" panose="00000500000000000000" pitchFamily="2" charset="0"/>
              </a:rPr>
              <a:t>Thank You</a:t>
            </a:r>
          </a:p>
        </p:txBody>
      </p:sp>
      <p:cxnSp>
        <p:nvCxnSpPr>
          <p:cNvPr id="5" name="Straight Connector 4">
            <a:extLst>
              <a:ext uri="{FF2B5EF4-FFF2-40B4-BE49-F238E27FC236}">
                <a16:creationId xmlns:a16="http://schemas.microsoft.com/office/drawing/2014/main" id="{0B35F05B-DCB2-9425-2A00-EA82D7D5A0BE}"/>
              </a:ext>
            </a:extLst>
          </p:cNvPr>
          <p:cNvCxnSpPr>
            <a:cxnSpLocks/>
          </p:cNvCxnSpPr>
          <p:nvPr/>
        </p:nvCxnSpPr>
        <p:spPr>
          <a:xfrm>
            <a:off x="3200781" y="6248670"/>
            <a:ext cx="1828800" cy="0"/>
          </a:xfrm>
          <a:prstGeom prst="line">
            <a:avLst/>
          </a:prstGeom>
          <a:ln w="85725" cap="rnd">
            <a:solidFill>
              <a:srgbClr val="2B71E5"/>
            </a:solidFill>
            <a:round/>
            <a:headEnd type="none"/>
            <a:tailEnd type="none"/>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868E1F85-485E-092E-C106-F04A23880A63}"/>
              </a:ext>
            </a:extLst>
          </p:cNvPr>
          <p:cNvSpPr/>
          <p:nvPr/>
        </p:nvSpPr>
        <p:spPr>
          <a:xfrm>
            <a:off x="16011776" y="4231099"/>
            <a:ext cx="6607592" cy="1499898"/>
          </a:xfrm>
          <a:prstGeom prst="rect">
            <a:avLst/>
          </a:prstGeom>
        </p:spPr>
        <p:txBody>
          <a:bodyPr wrap="square" anchor="ctr">
            <a:spAutoFit/>
          </a:bodyPr>
          <a:lstStyle/>
          <a:p>
            <a:pPr>
              <a:lnSpc>
                <a:spcPct val="150000"/>
              </a:lnSpc>
              <a:defRPr/>
            </a:pPr>
            <a:r>
              <a:rPr lang="en-US" sz="3200" kern="0" dirty="0">
                <a:solidFill>
                  <a:schemeClr val="tx2">
                    <a:lumMod val="75000"/>
                  </a:schemeClr>
                </a:solidFill>
                <a:latin typeface="Poppins" panose="00000500000000000000" pitchFamily="2" charset="0"/>
                <a:cs typeface="Poppins" panose="00000500000000000000" pitchFamily="2" charset="0"/>
              </a:rPr>
              <a:t>211 N. Robinson Ave., #840NB</a:t>
            </a:r>
          </a:p>
          <a:p>
            <a:pPr>
              <a:lnSpc>
                <a:spcPct val="150000"/>
              </a:lnSpc>
              <a:defRPr/>
            </a:pPr>
            <a:r>
              <a:rPr lang="en-US" sz="3200" kern="0" dirty="0">
                <a:solidFill>
                  <a:schemeClr val="tx2">
                    <a:lumMod val="75000"/>
                  </a:schemeClr>
                </a:solidFill>
                <a:latin typeface="Poppins" panose="00000500000000000000" pitchFamily="2" charset="0"/>
                <a:cs typeface="Poppins" panose="00000500000000000000" pitchFamily="2" charset="0"/>
              </a:rPr>
              <a:t>Oklahoma City, OK 73102 </a:t>
            </a:r>
          </a:p>
        </p:txBody>
      </p:sp>
      <p:grpSp>
        <p:nvGrpSpPr>
          <p:cNvPr id="7" name="Group 6">
            <a:extLst>
              <a:ext uri="{FF2B5EF4-FFF2-40B4-BE49-F238E27FC236}">
                <a16:creationId xmlns:a16="http://schemas.microsoft.com/office/drawing/2014/main" id="{9CCE9091-F175-129A-9801-5B5F72497E94}"/>
              </a:ext>
            </a:extLst>
          </p:cNvPr>
          <p:cNvGrpSpPr/>
          <p:nvPr/>
        </p:nvGrpSpPr>
        <p:grpSpPr>
          <a:xfrm>
            <a:off x="14707811" y="4551517"/>
            <a:ext cx="606086" cy="859052"/>
            <a:chOff x="-2689225" y="1136650"/>
            <a:chExt cx="3708401" cy="5256212"/>
          </a:xfrm>
          <a:solidFill>
            <a:schemeClr val="bg2">
              <a:lumMod val="25000"/>
            </a:schemeClr>
          </a:solidFill>
        </p:grpSpPr>
        <p:sp>
          <p:nvSpPr>
            <p:cNvPr id="8" name="Freeform 5">
              <a:extLst>
                <a:ext uri="{FF2B5EF4-FFF2-40B4-BE49-F238E27FC236}">
                  <a16:creationId xmlns:a16="http://schemas.microsoft.com/office/drawing/2014/main" id="{E8A3B55C-B281-1EA9-E9D8-13DA671C30EE}"/>
                </a:ext>
              </a:extLst>
            </p:cNvPr>
            <p:cNvSpPr>
              <a:spLocks noEditPoints="1"/>
            </p:cNvSpPr>
            <p:nvPr/>
          </p:nvSpPr>
          <p:spPr bwMode="auto">
            <a:xfrm>
              <a:off x="-2689225" y="1136650"/>
              <a:ext cx="3708401" cy="5256212"/>
            </a:xfrm>
            <a:custGeom>
              <a:avLst/>
              <a:gdLst>
                <a:gd name="T0" fmla="*/ 861 w 1722"/>
                <a:gd name="T1" fmla="*/ 0 h 2448"/>
                <a:gd name="T2" fmla="*/ 0 w 1722"/>
                <a:gd name="T3" fmla="*/ 861 h 2448"/>
                <a:gd name="T4" fmla="*/ 129 w 1722"/>
                <a:gd name="T5" fmla="*/ 1313 h 2448"/>
                <a:gd name="T6" fmla="*/ 812 w 1722"/>
                <a:gd name="T7" fmla="*/ 2414 h 2448"/>
                <a:gd name="T8" fmla="*/ 873 w 1722"/>
                <a:gd name="T9" fmla="*/ 2448 h 2448"/>
                <a:gd name="T10" fmla="*/ 874 w 1722"/>
                <a:gd name="T11" fmla="*/ 2448 h 2448"/>
                <a:gd name="T12" fmla="*/ 934 w 1722"/>
                <a:gd name="T13" fmla="*/ 2413 h 2448"/>
                <a:gd name="T14" fmla="*/ 1600 w 1722"/>
                <a:gd name="T15" fmla="*/ 1302 h 2448"/>
                <a:gd name="T16" fmla="*/ 1722 w 1722"/>
                <a:gd name="T17" fmla="*/ 861 h 2448"/>
                <a:gd name="T18" fmla="*/ 861 w 1722"/>
                <a:gd name="T19" fmla="*/ 0 h 2448"/>
                <a:gd name="T20" fmla="*/ 1477 w 1722"/>
                <a:gd name="T21" fmla="*/ 1228 h 2448"/>
                <a:gd name="T22" fmla="*/ 872 w 1722"/>
                <a:gd name="T23" fmla="*/ 2239 h 2448"/>
                <a:gd name="T24" fmla="*/ 251 w 1722"/>
                <a:gd name="T25" fmla="*/ 1238 h 2448"/>
                <a:gd name="T26" fmla="*/ 143 w 1722"/>
                <a:gd name="T27" fmla="*/ 861 h 2448"/>
                <a:gd name="T28" fmla="*/ 861 w 1722"/>
                <a:gd name="T29" fmla="*/ 142 h 2448"/>
                <a:gd name="T30" fmla="*/ 1579 w 1722"/>
                <a:gd name="T31" fmla="*/ 861 h 2448"/>
                <a:gd name="T32" fmla="*/ 1477 w 1722"/>
                <a:gd name="T33" fmla="*/ 1228 h 2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22" h="2448">
                  <a:moveTo>
                    <a:pt x="861" y="0"/>
                  </a:moveTo>
                  <a:cubicBezTo>
                    <a:pt x="386" y="0"/>
                    <a:pt x="0" y="386"/>
                    <a:pt x="0" y="861"/>
                  </a:cubicBezTo>
                  <a:cubicBezTo>
                    <a:pt x="0" y="1021"/>
                    <a:pt x="45" y="1177"/>
                    <a:pt x="129" y="1313"/>
                  </a:cubicBezTo>
                  <a:cubicBezTo>
                    <a:pt x="812" y="2414"/>
                    <a:pt x="812" y="2414"/>
                    <a:pt x="812" y="2414"/>
                  </a:cubicBezTo>
                  <a:cubicBezTo>
                    <a:pt x="825" y="2435"/>
                    <a:pt x="848" y="2448"/>
                    <a:pt x="873" y="2448"/>
                  </a:cubicBezTo>
                  <a:cubicBezTo>
                    <a:pt x="873" y="2448"/>
                    <a:pt x="873" y="2448"/>
                    <a:pt x="874" y="2448"/>
                  </a:cubicBezTo>
                  <a:cubicBezTo>
                    <a:pt x="899" y="2448"/>
                    <a:pt x="922" y="2435"/>
                    <a:pt x="934" y="2413"/>
                  </a:cubicBezTo>
                  <a:cubicBezTo>
                    <a:pt x="1600" y="1302"/>
                    <a:pt x="1600" y="1302"/>
                    <a:pt x="1600" y="1302"/>
                  </a:cubicBezTo>
                  <a:cubicBezTo>
                    <a:pt x="1680" y="1169"/>
                    <a:pt x="1722" y="1016"/>
                    <a:pt x="1722" y="861"/>
                  </a:cubicBezTo>
                  <a:cubicBezTo>
                    <a:pt x="1722" y="386"/>
                    <a:pt x="1336" y="0"/>
                    <a:pt x="861" y="0"/>
                  </a:cubicBezTo>
                  <a:close/>
                  <a:moveTo>
                    <a:pt x="1477" y="1228"/>
                  </a:moveTo>
                  <a:cubicBezTo>
                    <a:pt x="872" y="2239"/>
                    <a:pt x="872" y="2239"/>
                    <a:pt x="872" y="2239"/>
                  </a:cubicBezTo>
                  <a:cubicBezTo>
                    <a:pt x="251" y="1238"/>
                    <a:pt x="251" y="1238"/>
                    <a:pt x="251" y="1238"/>
                  </a:cubicBezTo>
                  <a:cubicBezTo>
                    <a:pt x="181" y="1125"/>
                    <a:pt x="143" y="994"/>
                    <a:pt x="143" y="861"/>
                  </a:cubicBezTo>
                  <a:cubicBezTo>
                    <a:pt x="143" y="465"/>
                    <a:pt x="466" y="142"/>
                    <a:pt x="861" y="142"/>
                  </a:cubicBezTo>
                  <a:cubicBezTo>
                    <a:pt x="1256" y="142"/>
                    <a:pt x="1579" y="465"/>
                    <a:pt x="1579" y="861"/>
                  </a:cubicBezTo>
                  <a:cubicBezTo>
                    <a:pt x="1579" y="990"/>
                    <a:pt x="1543" y="1117"/>
                    <a:pt x="1477" y="1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4000">
                <a:solidFill>
                  <a:schemeClr val="tx2">
                    <a:lumMod val="75000"/>
                  </a:schemeClr>
                </a:solidFill>
                <a:latin typeface="Poppins" panose="00000500000000000000" pitchFamily="2" charset="0"/>
                <a:cs typeface="Poppins" panose="00000500000000000000" pitchFamily="2" charset="0"/>
              </a:endParaRPr>
            </a:p>
          </p:txBody>
        </p:sp>
        <p:sp>
          <p:nvSpPr>
            <p:cNvPr id="9" name="Freeform 6">
              <a:extLst>
                <a:ext uri="{FF2B5EF4-FFF2-40B4-BE49-F238E27FC236}">
                  <a16:creationId xmlns:a16="http://schemas.microsoft.com/office/drawing/2014/main" id="{88955E3F-CC1A-D9D4-13E0-5C63EF1DCD52}"/>
                </a:ext>
              </a:extLst>
            </p:cNvPr>
            <p:cNvSpPr>
              <a:spLocks noEditPoints="1"/>
            </p:cNvSpPr>
            <p:nvPr/>
          </p:nvSpPr>
          <p:spPr bwMode="auto">
            <a:xfrm>
              <a:off x="-1760538" y="2060575"/>
              <a:ext cx="1852613" cy="1849437"/>
            </a:xfrm>
            <a:custGeom>
              <a:avLst/>
              <a:gdLst>
                <a:gd name="T0" fmla="*/ 430 w 860"/>
                <a:gd name="T1" fmla="*/ 0 h 861"/>
                <a:gd name="T2" fmla="*/ 0 w 860"/>
                <a:gd name="T3" fmla="*/ 431 h 861"/>
                <a:gd name="T4" fmla="*/ 430 w 860"/>
                <a:gd name="T5" fmla="*/ 861 h 861"/>
                <a:gd name="T6" fmla="*/ 860 w 860"/>
                <a:gd name="T7" fmla="*/ 431 h 861"/>
                <a:gd name="T8" fmla="*/ 430 w 860"/>
                <a:gd name="T9" fmla="*/ 0 h 861"/>
                <a:gd name="T10" fmla="*/ 430 w 860"/>
                <a:gd name="T11" fmla="*/ 718 h 861"/>
                <a:gd name="T12" fmla="*/ 142 w 860"/>
                <a:gd name="T13" fmla="*/ 431 h 861"/>
                <a:gd name="T14" fmla="*/ 430 w 860"/>
                <a:gd name="T15" fmla="*/ 143 h 861"/>
                <a:gd name="T16" fmla="*/ 717 w 860"/>
                <a:gd name="T17" fmla="*/ 431 h 861"/>
                <a:gd name="T18" fmla="*/ 430 w 860"/>
                <a:gd name="T19" fmla="*/ 718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0" h="861">
                  <a:moveTo>
                    <a:pt x="430" y="0"/>
                  </a:moveTo>
                  <a:cubicBezTo>
                    <a:pt x="193" y="0"/>
                    <a:pt x="0" y="193"/>
                    <a:pt x="0" y="431"/>
                  </a:cubicBezTo>
                  <a:cubicBezTo>
                    <a:pt x="0" y="666"/>
                    <a:pt x="190" y="861"/>
                    <a:pt x="430" y="861"/>
                  </a:cubicBezTo>
                  <a:cubicBezTo>
                    <a:pt x="673" y="861"/>
                    <a:pt x="860" y="664"/>
                    <a:pt x="860" y="431"/>
                  </a:cubicBezTo>
                  <a:cubicBezTo>
                    <a:pt x="860" y="193"/>
                    <a:pt x="667" y="0"/>
                    <a:pt x="430" y="0"/>
                  </a:cubicBezTo>
                  <a:close/>
                  <a:moveTo>
                    <a:pt x="430" y="718"/>
                  </a:moveTo>
                  <a:cubicBezTo>
                    <a:pt x="271" y="718"/>
                    <a:pt x="142" y="589"/>
                    <a:pt x="142" y="431"/>
                  </a:cubicBezTo>
                  <a:cubicBezTo>
                    <a:pt x="142" y="272"/>
                    <a:pt x="272" y="143"/>
                    <a:pt x="430" y="143"/>
                  </a:cubicBezTo>
                  <a:cubicBezTo>
                    <a:pt x="588" y="143"/>
                    <a:pt x="717" y="272"/>
                    <a:pt x="717" y="431"/>
                  </a:cubicBezTo>
                  <a:cubicBezTo>
                    <a:pt x="717" y="587"/>
                    <a:pt x="592" y="718"/>
                    <a:pt x="430" y="7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4000">
                <a:solidFill>
                  <a:schemeClr val="tx2">
                    <a:lumMod val="75000"/>
                  </a:schemeClr>
                </a:solidFill>
                <a:latin typeface="Poppins" panose="00000500000000000000" pitchFamily="2" charset="0"/>
                <a:cs typeface="Poppins" panose="00000500000000000000" pitchFamily="2" charset="0"/>
              </a:endParaRPr>
            </a:p>
          </p:txBody>
        </p:sp>
      </p:grpSp>
      <p:sp>
        <p:nvSpPr>
          <p:cNvPr id="10" name="Rectangle 9">
            <a:extLst>
              <a:ext uri="{FF2B5EF4-FFF2-40B4-BE49-F238E27FC236}">
                <a16:creationId xmlns:a16="http://schemas.microsoft.com/office/drawing/2014/main" id="{304210A0-8766-DC79-9E15-4F8893365780}"/>
              </a:ext>
            </a:extLst>
          </p:cNvPr>
          <p:cNvSpPr/>
          <p:nvPr/>
        </p:nvSpPr>
        <p:spPr>
          <a:xfrm>
            <a:off x="15964668" y="6360994"/>
            <a:ext cx="5248513" cy="928459"/>
          </a:xfrm>
          <a:prstGeom prst="rect">
            <a:avLst/>
          </a:prstGeom>
        </p:spPr>
        <p:txBody>
          <a:bodyPr wrap="square" anchor="ctr">
            <a:spAutoFit/>
          </a:bodyPr>
          <a:lstStyle/>
          <a:p>
            <a:pPr>
              <a:lnSpc>
                <a:spcPct val="150000"/>
              </a:lnSpc>
              <a:defRPr/>
            </a:pPr>
            <a:r>
              <a:rPr lang="en-US" sz="4000" kern="0" dirty="0">
                <a:solidFill>
                  <a:schemeClr val="tx2">
                    <a:lumMod val="75000"/>
                  </a:schemeClr>
                </a:solidFill>
                <a:latin typeface="Poppins" panose="00000500000000000000" pitchFamily="2" charset="0"/>
                <a:cs typeface="Poppins" panose="00000500000000000000" pitchFamily="2" charset="0"/>
              </a:rPr>
              <a:t>(800) 338-3803</a:t>
            </a:r>
          </a:p>
        </p:txBody>
      </p:sp>
      <p:grpSp>
        <p:nvGrpSpPr>
          <p:cNvPr id="11" name="Group 10">
            <a:extLst>
              <a:ext uri="{FF2B5EF4-FFF2-40B4-BE49-F238E27FC236}">
                <a16:creationId xmlns:a16="http://schemas.microsoft.com/office/drawing/2014/main" id="{50BE283C-BDBE-1F92-07D0-919699EB0D98}"/>
              </a:ext>
            </a:extLst>
          </p:cNvPr>
          <p:cNvGrpSpPr/>
          <p:nvPr/>
        </p:nvGrpSpPr>
        <p:grpSpPr>
          <a:xfrm>
            <a:off x="14685016" y="6537416"/>
            <a:ext cx="749702" cy="745878"/>
            <a:chOff x="-4170363" y="1123951"/>
            <a:chExt cx="5295900" cy="5268911"/>
          </a:xfrm>
          <a:solidFill>
            <a:schemeClr val="bg2">
              <a:lumMod val="25000"/>
            </a:schemeClr>
          </a:solidFill>
        </p:grpSpPr>
        <p:sp>
          <p:nvSpPr>
            <p:cNvPr id="12" name="Freeform 10">
              <a:extLst>
                <a:ext uri="{FF2B5EF4-FFF2-40B4-BE49-F238E27FC236}">
                  <a16:creationId xmlns:a16="http://schemas.microsoft.com/office/drawing/2014/main" id="{818139ED-CDAD-EC77-48F5-85D7861AB5D5}"/>
                </a:ext>
              </a:extLst>
            </p:cNvPr>
            <p:cNvSpPr>
              <a:spLocks noEditPoints="1"/>
            </p:cNvSpPr>
            <p:nvPr/>
          </p:nvSpPr>
          <p:spPr bwMode="auto">
            <a:xfrm>
              <a:off x="-4170363" y="1441450"/>
              <a:ext cx="4964113" cy="4951412"/>
            </a:xfrm>
            <a:custGeom>
              <a:avLst/>
              <a:gdLst>
                <a:gd name="T0" fmla="*/ 1768 w 2306"/>
                <a:gd name="T1" fmla="*/ 1294 h 2306"/>
                <a:gd name="T2" fmla="*/ 1428 w 2306"/>
                <a:gd name="T3" fmla="*/ 1537 h 2306"/>
                <a:gd name="T4" fmla="*/ 1337 w 2306"/>
                <a:gd name="T5" fmla="*/ 1489 h 2306"/>
                <a:gd name="T6" fmla="*/ 772 w 2306"/>
                <a:gd name="T7" fmla="*/ 881 h 2306"/>
                <a:gd name="T8" fmla="*/ 936 w 2306"/>
                <a:gd name="T9" fmla="*/ 719 h 2306"/>
                <a:gd name="T10" fmla="*/ 795 w 2306"/>
                <a:gd name="T11" fmla="*/ 221 h 2306"/>
                <a:gd name="T12" fmla="*/ 649 w 2306"/>
                <a:gd name="T13" fmla="*/ 76 h 2306"/>
                <a:gd name="T14" fmla="*/ 301 w 2306"/>
                <a:gd name="T15" fmla="*/ 76 h 2306"/>
                <a:gd name="T16" fmla="*/ 124 w 2306"/>
                <a:gd name="T17" fmla="*/ 254 h 2306"/>
                <a:gd name="T18" fmla="*/ 78 w 2306"/>
                <a:gd name="T19" fmla="*/ 877 h 2306"/>
                <a:gd name="T20" fmla="*/ 1283 w 2306"/>
                <a:gd name="T21" fmla="*/ 2171 h 2306"/>
                <a:gd name="T22" fmla="*/ 1770 w 2306"/>
                <a:gd name="T23" fmla="*/ 2306 h 2306"/>
                <a:gd name="T24" fmla="*/ 2070 w 2306"/>
                <a:gd name="T25" fmla="*/ 2175 h 2306"/>
                <a:gd name="T26" fmla="*/ 2228 w 2306"/>
                <a:gd name="T27" fmla="*/ 2015 h 2306"/>
                <a:gd name="T28" fmla="*/ 2226 w 2306"/>
                <a:gd name="T29" fmla="*/ 1659 h 2306"/>
                <a:gd name="T30" fmla="*/ 2128 w 2306"/>
                <a:gd name="T31" fmla="*/ 1918 h 2306"/>
                <a:gd name="T32" fmla="*/ 2065 w 2306"/>
                <a:gd name="T33" fmla="*/ 1982 h 2306"/>
                <a:gd name="T34" fmla="*/ 1771 w 2306"/>
                <a:gd name="T35" fmla="*/ 2167 h 2306"/>
                <a:gd name="T36" fmla="*/ 1344 w 2306"/>
                <a:gd name="T37" fmla="*/ 2046 h 2306"/>
                <a:gd name="T38" fmla="*/ 209 w 2306"/>
                <a:gd name="T39" fmla="*/ 829 h 2306"/>
                <a:gd name="T40" fmla="*/ 223 w 2306"/>
                <a:gd name="T41" fmla="*/ 352 h 2306"/>
                <a:gd name="T42" fmla="*/ 477 w 2306"/>
                <a:gd name="T43" fmla="*/ 139 h 2306"/>
                <a:gd name="T44" fmla="*/ 554 w 2306"/>
                <a:gd name="T45" fmla="*/ 177 h 2306"/>
                <a:gd name="T46" fmla="*/ 696 w 2306"/>
                <a:gd name="T47" fmla="*/ 319 h 2306"/>
                <a:gd name="T48" fmla="*/ 838 w 2306"/>
                <a:gd name="T49" fmla="*/ 621 h 2306"/>
                <a:gd name="T50" fmla="*/ 663 w 2306"/>
                <a:gd name="T51" fmla="*/ 791 h 2306"/>
                <a:gd name="T52" fmla="*/ 634 w 2306"/>
                <a:gd name="T53" fmla="*/ 911 h 2306"/>
                <a:gd name="T54" fmla="*/ 802 w 2306"/>
                <a:gd name="T55" fmla="*/ 1188 h 2306"/>
                <a:gd name="T56" fmla="*/ 1262 w 2306"/>
                <a:gd name="T57" fmla="*/ 1606 h 2306"/>
                <a:gd name="T58" fmla="*/ 1376 w 2306"/>
                <a:gd name="T59" fmla="*/ 1668 h 2306"/>
                <a:gd name="T60" fmla="*/ 1434 w 2306"/>
                <a:gd name="T61" fmla="*/ 1684 h 2306"/>
                <a:gd name="T62" fmla="*/ 1689 w 2306"/>
                <a:gd name="T63" fmla="*/ 1472 h 2306"/>
                <a:gd name="T64" fmla="*/ 1841 w 2306"/>
                <a:gd name="T65" fmla="*/ 1471 h 2306"/>
                <a:gd name="T66" fmla="*/ 2127 w 2306"/>
                <a:gd name="T67" fmla="*/ 1757 h 2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06" h="2306">
                  <a:moveTo>
                    <a:pt x="1943" y="1374"/>
                  </a:moveTo>
                  <a:cubicBezTo>
                    <a:pt x="1893" y="1322"/>
                    <a:pt x="1832" y="1294"/>
                    <a:pt x="1768" y="1294"/>
                  </a:cubicBezTo>
                  <a:cubicBezTo>
                    <a:pt x="1705" y="1294"/>
                    <a:pt x="1644" y="1322"/>
                    <a:pt x="1591" y="1374"/>
                  </a:cubicBezTo>
                  <a:cubicBezTo>
                    <a:pt x="1428" y="1537"/>
                    <a:pt x="1428" y="1537"/>
                    <a:pt x="1428" y="1537"/>
                  </a:cubicBezTo>
                  <a:cubicBezTo>
                    <a:pt x="1415" y="1529"/>
                    <a:pt x="1401" y="1523"/>
                    <a:pt x="1388" y="1516"/>
                  </a:cubicBezTo>
                  <a:cubicBezTo>
                    <a:pt x="1370" y="1507"/>
                    <a:pt x="1352" y="1498"/>
                    <a:pt x="1337" y="1489"/>
                  </a:cubicBezTo>
                  <a:cubicBezTo>
                    <a:pt x="1184" y="1391"/>
                    <a:pt x="1045" y="1265"/>
                    <a:pt x="912" y="1101"/>
                  </a:cubicBezTo>
                  <a:cubicBezTo>
                    <a:pt x="847" y="1019"/>
                    <a:pt x="804" y="951"/>
                    <a:pt x="772" y="881"/>
                  </a:cubicBezTo>
                  <a:cubicBezTo>
                    <a:pt x="815" y="842"/>
                    <a:pt x="854" y="802"/>
                    <a:pt x="892" y="763"/>
                  </a:cubicBezTo>
                  <a:cubicBezTo>
                    <a:pt x="907" y="749"/>
                    <a:pt x="921" y="734"/>
                    <a:pt x="936" y="719"/>
                  </a:cubicBezTo>
                  <a:cubicBezTo>
                    <a:pt x="1044" y="611"/>
                    <a:pt x="1044" y="470"/>
                    <a:pt x="936" y="362"/>
                  </a:cubicBezTo>
                  <a:cubicBezTo>
                    <a:pt x="795" y="221"/>
                    <a:pt x="795" y="221"/>
                    <a:pt x="795" y="221"/>
                  </a:cubicBezTo>
                  <a:cubicBezTo>
                    <a:pt x="779" y="205"/>
                    <a:pt x="762" y="188"/>
                    <a:pt x="747" y="172"/>
                  </a:cubicBezTo>
                  <a:cubicBezTo>
                    <a:pt x="716" y="140"/>
                    <a:pt x="683" y="107"/>
                    <a:pt x="649" y="76"/>
                  </a:cubicBezTo>
                  <a:cubicBezTo>
                    <a:pt x="599" y="26"/>
                    <a:pt x="539" y="0"/>
                    <a:pt x="476" y="0"/>
                  </a:cubicBezTo>
                  <a:cubicBezTo>
                    <a:pt x="413" y="0"/>
                    <a:pt x="352" y="26"/>
                    <a:pt x="301" y="76"/>
                  </a:cubicBezTo>
                  <a:cubicBezTo>
                    <a:pt x="300" y="76"/>
                    <a:pt x="300" y="76"/>
                    <a:pt x="300" y="77"/>
                  </a:cubicBezTo>
                  <a:cubicBezTo>
                    <a:pt x="124" y="254"/>
                    <a:pt x="124" y="254"/>
                    <a:pt x="124" y="254"/>
                  </a:cubicBezTo>
                  <a:cubicBezTo>
                    <a:pt x="58" y="320"/>
                    <a:pt x="20" y="401"/>
                    <a:pt x="12" y="494"/>
                  </a:cubicBezTo>
                  <a:cubicBezTo>
                    <a:pt x="0" y="645"/>
                    <a:pt x="44" y="785"/>
                    <a:pt x="78" y="877"/>
                  </a:cubicBezTo>
                  <a:cubicBezTo>
                    <a:pt x="162" y="1103"/>
                    <a:pt x="287" y="1312"/>
                    <a:pt x="473" y="1537"/>
                  </a:cubicBezTo>
                  <a:cubicBezTo>
                    <a:pt x="700" y="1807"/>
                    <a:pt x="972" y="2020"/>
                    <a:pt x="1283" y="2171"/>
                  </a:cubicBezTo>
                  <a:cubicBezTo>
                    <a:pt x="1402" y="2227"/>
                    <a:pt x="1560" y="2294"/>
                    <a:pt x="1738" y="2305"/>
                  </a:cubicBezTo>
                  <a:cubicBezTo>
                    <a:pt x="1748" y="2305"/>
                    <a:pt x="1760" y="2306"/>
                    <a:pt x="1770" y="2306"/>
                  </a:cubicBezTo>
                  <a:cubicBezTo>
                    <a:pt x="1889" y="2306"/>
                    <a:pt x="1990" y="2263"/>
                    <a:pt x="2068" y="2178"/>
                  </a:cubicBezTo>
                  <a:cubicBezTo>
                    <a:pt x="2069" y="2177"/>
                    <a:pt x="2070" y="2176"/>
                    <a:pt x="2070" y="2175"/>
                  </a:cubicBezTo>
                  <a:cubicBezTo>
                    <a:pt x="2097" y="2143"/>
                    <a:pt x="2128" y="2113"/>
                    <a:pt x="2161" y="2082"/>
                  </a:cubicBezTo>
                  <a:cubicBezTo>
                    <a:pt x="2183" y="2061"/>
                    <a:pt x="2206" y="2038"/>
                    <a:pt x="2228" y="2015"/>
                  </a:cubicBezTo>
                  <a:cubicBezTo>
                    <a:pt x="2279" y="1962"/>
                    <a:pt x="2306" y="1900"/>
                    <a:pt x="2306" y="1836"/>
                  </a:cubicBezTo>
                  <a:cubicBezTo>
                    <a:pt x="2306" y="1772"/>
                    <a:pt x="2279" y="1711"/>
                    <a:pt x="2226" y="1659"/>
                  </a:cubicBezTo>
                  <a:lnTo>
                    <a:pt x="1943" y="1374"/>
                  </a:lnTo>
                  <a:close/>
                  <a:moveTo>
                    <a:pt x="2128" y="1918"/>
                  </a:moveTo>
                  <a:cubicBezTo>
                    <a:pt x="2127" y="1918"/>
                    <a:pt x="2127" y="1919"/>
                    <a:pt x="2128" y="1918"/>
                  </a:cubicBezTo>
                  <a:cubicBezTo>
                    <a:pt x="2108" y="1940"/>
                    <a:pt x="2087" y="1960"/>
                    <a:pt x="2065" y="1982"/>
                  </a:cubicBezTo>
                  <a:cubicBezTo>
                    <a:pt x="2031" y="2014"/>
                    <a:pt x="1997" y="2047"/>
                    <a:pt x="1965" y="2085"/>
                  </a:cubicBezTo>
                  <a:cubicBezTo>
                    <a:pt x="1913" y="2141"/>
                    <a:pt x="1851" y="2167"/>
                    <a:pt x="1771" y="2167"/>
                  </a:cubicBezTo>
                  <a:cubicBezTo>
                    <a:pt x="1763" y="2167"/>
                    <a:pt x="1755" y="2167"/>
                    <a:pt x="1747" y="2166"/>
                  </a:cubicBezTo>
                  <a:cubicBezTo>
                    <a:pt x="1593" y="2157"/>
                    <a:pt x="1451" y="2097"/>
                    <a:pt x="1344" y="2046"/>
                  </a:cubicBezTo>
                  <a:cubicBezTo>
                    <a:pt x="1051" y="1904"/>
                    <a:pt x="795" y="1703"/>
                    <a:pt x="581" y="1448"/>
                  </a:cubicBezTo>
                  <a:cubicBezTo>
                    <a:pt x="405" y="1236"/>
                    <a:pt x="287" y="1040"/>
                    <a:pt x="209" y="829"/>
                  </a:cubicBezTo>
                  <a:cubicBezTo>
                    <a:pt x="161" y="700"/>
                    <a:pt x="144" y="600"/>
                    <a:pt x="151" y="505"/>
                  </a:cubicBezTo>
                  <a:cubicBezTo>
                    <a:pt x="157" y="445"/>
                    <a:pt x="180" y="395"/>
                    <a:pt x="223" y="352"/>
                  </a:cubicBezTo>
                  <a:cubicBezTo>
                    <a:pt x="399" y="176"/>
                    <a:pt x="399" y="176"/>
                    <a:pt x="399" y="176"/>
                  </a:cubicBezTo>
                  <a:cubicBezTo>
                    <a:pt x="424" y="152"/>
                    <a:pt x="451" y="139"/>
                    <a:pt x="477" y="139"/>
                  </a:cubicBezTo>
                  <a:cubicBezTo>
                    <a:pt x="510" y="139"/>
                    <a:pt x="536" y="159"/>
                    <a:pt x="553" y="175"/>
                  </a:cubicBezTo>
                  <a:cubicBezTo>
                    <a:pt x="553" y="176"/>
                    <a:pt x="554" y="176"/>
                    <a:pt x="554" y="177"/>
                  </a:cubicBezTo>
                  <a:cubicBezTo>
                    <a:pt x="586" y="206"/>
                    <a:pt x="616" y="237"/>
                    <a:pt x="647" y="269"/>
                  </a:cubicBezTo>
                  <a:cubicBezTo>
                    <a:pt x="663" y="286"/>
                    <a:pt x="680" y="302"/>
                    <a:pt x="696" y="319"/>
                  </a:cubicBezTo>
                  <a:cubicBezTo>
                    <a:pt x="838" y="460"/>
                    <a:pt x="838" y="460"/>
                    <a:pt x="838" y="460"/>
                  </a:cubicBezTo>
                  <a:cubicBezTo>
                    <a:pt x="892" y="515"/>
                    <a:pt x="892" y="566"/>
                    <a:pt x="838" y="621"/>
                  </a:cubicBezTo>
                  <a:cubicBezTo>
                    <a:pt x="823" y="636"/>
                    <a:pt x="808" y="651"/>
                    <a:pt x="793" y="665"/>
                  </a:cubicBezTo>
                  <a:cubicBezTo>
                    <a:pt x="750" y="709"/>
                    <a:pt x="708" y="751"/>
                    <a:pt x="663" y="791"/>
                  </a:cubicBezTo>
                  <a:cubicBezTo>
                    <a:pt x="662" y="792"/>
                    <a:pt x="661" y="793"/>
                    <a:pt x="661" y="794"/>
                  </a:cubicBezTo>
                  <a:cubicBezTo>
                    <a:pt x="616" y="838"/>
                    <a:pt x="625" y="882"/>
                    <a:pt x="634" y="911"/>
                  </a:cubicBezTo>
                  <a:cubicBezTo>
                    <a:pt x="634" y="913"/>
                    <a:pt x="635" y="914"/>
                    <a:pt x="636" y="916"/>
                  </a:cubicBezTo>
                  <a:cubicBezTo>
                    <a:pt x="672" y="1005"/>
                    <a:pt x="724" y="1088"/>
                    <a:pt x="802" y="1188"/>
                  </a:cubicBezTo>
                  <a:cubicBezTo>
                    <a:pt x="803" y="1188"/>
                    <a:pt x="803" y="1188"/>
                    <a:pt x="803" y="1188"/>
                  </a:cubicBezTo>
                  <a:cubicBezTo>
                    <a:pt x="946" y="1364"/>
                    <a:pt x="1096" y="1501"/>
                    <a:pt x="1262" y="1606"/>
                  </a:cubicBezTo>
                  <a:cubicBezTo>
                    <a:pt x="1283" y="1619"/>
                    <a:pt x="1305" y="1630"/>
                    <a:pt x="1325" y="1641"/>
                  </a:cubicBezTo>
                  <a:cubicBezTo>
                    <a:pt x="1344" y="1650"/>
                    <a:pt x="1361" y="1659"/>
                    <a:pt x="1376" y="1668"/>
                  </a:cubicBezTo>
                  <a:cubicBezTo>
                    <a:pt x="1378" y="1669"/>
                    <a:pt x="1381" y="1670"/>
                    <a:pt x="1383" y="1672"/>
                  </a:cubicBezTo>
                  <a:cubicBezTo>
                    <a:pt x="1400" y="1680"/>
                    <a:pt x="1417" y="1684"/>
                    <a:pt x="1434" y="1684"/>
                  </a:cubicBezTo>
                  <a:cubicBezTo>
                    <a:pt x="1477" y="1684"/>
                    <a:pt x="1504" y="1658"/>
                    <a:pt x="1512" y="1649"/>
                  </a:cubicBezTo>
                  <a:cubicBezTo>
                    <a:pt x="1689" y="1472"/>
                    <a:pt x="1689" y="1472"/>
                    <a:pt x="1689" y="1472"/>
                  </a:cubicBezTo>
                  <a:cubicBezTo>
                    <a:pt x="1707" y="1455"/>
                    <a:pt x="1734" y="1433"/>
                    <a:pt x="1767" y="1433"/>
                  </a:cubicBezTo>
                  <a:cubicBezTo>
                    <a:pt x="1799" y="1433"/>
                    <a:pt x="1825" y="1453"/>
                    <a:pt x="1841" y="1471"/>
                  </a:cubicBezTo>
                  <a:cubicBezTo>
                    <a:pt x="1842" y="1472"/>
                    <a:pt x="1842" y="1472"/>
                    <a:pt x="1842" y="1472"/>
                  </a:cubicBezTo>
                  <a:cubicBezTo>
                    <a:pt x="2127" y="1757"/>
                    <a:pt x="2127" y="1757"/>
                    <a:pt x="2127" y="1757"/>
                  </a:cubicBezTo>
                  <a:cubicBezTo>
                    <a:pt x="2180" y="1809"/>
                    <a:pt x="2180" y="1864"/>
                    <a:pt x="2128" y="19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4000">
                <a:solidFill>
                  <a:schemeClr val="tx2">
                    <a:lumMod val="75000"/>
                  </a:schemeClr>
                </a:solidFill>
                <a:latin typeface="Poppins" panose="00000500000000000000" pitchFamily="2" charset="0"/>
                <a:cs typeface="Poppins" panose="00000500000000000000" pitchFamily="2" charset="0"/>
              </a:endParaRPr>
            </a:p>
          </p:txBody>
        </p:sp>
        <p:sp>
          <p:nvSpPr>
            <p:cNvPr id="13" name="Freeform 11">
              <a:extLst>
                <a:ext uri="{FF2B5EF4-FFF2-40B4-BE49-F238E27FC236}">
                  <a16:creationId xmlns:a16="http://schemas.microsoft.com/office/drawing/2014/main" id="{C3FDAC03-4495-7362-2DE3-545916D8B3DE}"/>
                </a:ext>
              </a:extLst>
            </p:cNvPr>
            <p:cNvSpPr>
              <a:spLocks/>
            </p:cNvSpPr>
            <p:nvPr/>
          </p:nvSpPr>
          <p:spPr bwMode="auto">
            <a:xfrm>
              <a:off x="-1441450" y="2079625"/>
              <a:ext cx="1612900" cy="1595437"/>
            </a:xfrm>
            <a:custGeom>
              <a:avLst/>
              <a:gdLst>
                <a:gd name="T0" fmla="*/ 63 w 749"/>
                <a:gd name="T1" fmla="*/ 143 h 743"/>
                <a:gd name="T2" fmla="*/ 419 w 749"/>
                <a:gd name="T3" fmla="*/ 328 h 743"/>
                <a:gd name="T4" fmla="*/ 604 w 749"/>
                <a:gd name="T5" fmla="*/ 685 h 743"/>
                <a:gd name="T6" fmla="*/ 673 w 749"/>
                <a:gd name="T7" fmla="*/ 743 h 743"/>
                <a:gd name="T8" fmla="*/ 685 w 749"/>
                <a:gd name="T9" fmla="*/ 742 h 743"/>
                <a:gd name="T10" fmla="*/ 742 w 749"/>
                <a:gd name="T11" fmla="*/ 661 h 743"/>
                <a:gd name="T12" fmla="*/ 519 w 749"/>
                <a:gd name="T13" fmla="*/ 230 h 743"/>
                <a:gd name="T14" fmla="*/ 87 w 749"/>
                <a:gd name="T15" fmla="*/ 6 h 743"/>
                <a:gd name="T16" fmla="*/ 7 w 749"/>
                <a:gd name="T17" fmla="*/ 63 h 743"/>
                <a:gd name="T18" fmla="*/ 63 w 749"/>
                <a:gd name="T19" fmla="*/ 143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9" h="743">
                  <a:moveTo>
                    <a:pt x="63" y="143"/>
                  </a:moveTo>
                  <a:cubicBezTo>
                    <a:pt x="198" y="166"/>
                    <a:pt x="321" y="230"/>
                    <a:pt x="419" y="328"/>
                  </a:cubicBezTo>
                  <a:cubicBezTo>
                    <a:pt x="518" y="426"/>
                    <a:pt x="581" y="549"/>
                    <a:pt x="604" y="685"/>
                  </a:cubicBezTo>
                  <a:cubicBezTo>
                    <a:pt x="610" y="719"/>
                    <a:pt x="640" y="743"/>
                    <a:pt x="673" y="743"/>
                  </a:cubicBezTo>
                  <a:cubicBezTo>
                    <a:pt x="677" y="743"/>
                    <a:pt x="681" y="742"/>
                    <a:pt x="685" y="742"/>
                  </a:cubicBezTo>
                  <a:cubicBezTo>
                    <a:pt x="723" y="735"/>
                    <a:pt x="749" y="699"/>
                    <a:pt x="742" y="661"/>
                  </a:cubicBezTo>
                  <a:cubicBezTo>
                    <a:pt x="714" y="497"/>
                    <a:pt x="637" y="348"/>
                    <a:pt x="519" y="230"/>
                  </a:cubicBezTo>
                  <a:cubicBezTo>
                    <a:pt x="400" y="111"/>
                    <a:pt x="251" y="34"/>
                    <a:pt x="87" y="6"/>
                  </a:cubicBezTo>
                  <a:cubicBezTo>
                    <a:pt x="49" y="0"/>
                    <a:pt x="13" y="25"/>
                    <a:pt x="7" y="63"/>
                  </a:cubicBezTo>
                  <a:cubicBezTo>
                    <a:pt x="0" y="100"/>
                    <a:pt x="25" y="137"/>
                    <a:pt x="63"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4000">
                <a:solidFill>
                  <a:schemeClr val="tx2">
                    <a:lumMod val="75000"/>
                  </a:schemeClr>
                </a:solidFill>
                <a:latin typeface="Poppins" panose="00000500000000000000" pitchFamily="2" charset="0"/>
                <a:cs typeface="Poppins" panose="00000500000000000000" pitchFamily="2" charset="0"/>
              </a:endParaRPr>
            </a:p>
          </p:txBody>
        </p:sp>
        <p:sp>
          <p:nvSpPr>
            <p:cNvPr id="14" name="Freeform 12">
              <a:extLst>
                <a:ext uri="{FF2B5EF4-FFF2-40B4-BE49-F238E27FC236}">
                  <a16:creationId xmlns:a16="http://schemas.microsoft.com/office/drawing/2014/main" id="{0A6EA1C8-9D43-B013-F306-4FAED1EF9A18}"/>
                </a:ext>
              </a:extLst>
            </p:cNvPr>
            <p:cNvSpPr>
              <a:spLocks/>
            </p:cNvSpPr>
            <p:nvPr/>
          </p:nvSpPr>
          <p:spPr bwMode="auto">
            <a:xfrm>
              <a:off x="-1398588" y="1123951"/>
              <a:ext cx="2524125" cy="2503487"/>
            </a:xfrm>
            <a:custGeom>
              <a:avLst/>
              <a:gdLst>
                <a:gd name="T0" fmla="*/ 1165 w 1172"/>
                <a:gd name="T1" fmla="*/ 1086 h 1166"/>
                <a:gd name="T2" fmla="*/ 797 w 1172"/>
                <a:gd name="T3" fmla="*/ 375 h 1166"/>
                <a:gd name="T4" fmla="*/ 86 w 1172"/>
                <a:gd name="T5" fmla="*/ 7 h 1166"/>
                <a:gd name="T6" fmla="*/ 6 w 1172"/>
                <a:gd name="T7" fmla="*/ 64 h 1166"/>
                <a:gd name="T8" fmla="*/ 64 w 1172"/>
                <a:gd name="T9" fmla="*/ 144 h 1166"/>
                <a:gd name="T10" fmla="*/ 699 w 1172"/>
                <a:gd name="T11" fmla="*/ 474 h 1166"/>
                <a:gd name="T12" fmla="*/ 1028 w 1172"/>
                <a:gd name="T13" fmla="*/ 1109 h 1166"/>
                <a:gd name="T14" fmla="*/ 1096 w 1172"/>
                <a:gd name="T15" fmla="*/ 1166 h 1166"/>
                <a:gd name="T16" fmla="*/ 1108 w 1172"/>
                <a:gd name="T17" fmla="*/ 1165 h 1166"/>
                <a:gd name="T18" fmla="*/ 1165 w 1172"/>
                <a:gd name="T19" fmla="*/ 1086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1166">
                  <a:moveTo>
                    <a:pt x="1165" y="1086"/>
                  </a:moveTo>
                  <a:cubicBezTo>
                    <a:pt x="1119" y="816"/>
                    <a:pt x="992" y="571"/>
                    <a:pt x="797" y="375"/>
                  </a:cubicBezTo>
                  <a:cubicBezTo>
                    <a:pt x="601" y="180"/>
                    <a:pt x="356" y="53"/>
                    <a:pt x="86" y="7"/>
                  </a:cubicBezTo>
                  <a:cubicBezTo>
                    <a:pt x="49" y="0"/>
                    <a:pt x="13" y="26"/>
                    <a:pt x="6" y="64"/>
                  </a:cubicBezTo>
                  <a:cubicBezTo>
                    <a:pt x="0" y="102"/>
                    <a:pt x="25" y="138"/>
                    <a:pt x="64" y="144"/>
                  </a:cubicBezTo>
                  <a:cubicBezTo>
                    <a:pt x="304" y="185"/>
                    <a:pt x="524" y="299"/>
                    <a:pt x="699" y="474"/>
                  </a:cubicBezTo>
                  <a:cubicBezTo>
                    <a:pt x="873" y="648"/>
                    <a:pt x="987" y="868"/>
                    <a:pt x="1028" y="1109"/>
                  </a:cubicBezTo>
                  <a:cubicBezTo>
                    <a:pt x="1033" y="1143"/>
                    <a:pt x="1063" y="1166"/>
                    <a:pt x="1096" y="1166"/>
                  </a:cubicBezTo>
                  <a:cubicBezTo>
                    <a:pt x="1101" y="1166"/>
                    <a:pt x="1104" y="1166"/>
                    <a:pt x="1108" y="1165"/>
                  </a:cubicBezTo>
                  <a:cubicBezTo>
                    <a:pt x="1146" y="1160"/>
                    <a:pt x="1172" y="1124"/>
                    <a:pt x="1165" y="10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4000">
                <a:solidFill>
                  <a:schemeClr val="tx2">
                    <a:lumMod val="75000"/>
                  </a:schemeClr>
                </a:solidFill>
                <a:latin typeface="Poppins" panose="00000500000000000000" pitchFamily="2" charset="0"/>
                <a:cs typeface="Poppins" panose="00000500000000000000" pitchFamily="2" charset="0"/>
              </a:endParaRPr>
            </a:p>
          </p:txBody>
        </p:sp>
      </p:grpSp>
      <p:sp>
        <p:nvSpPr>
          <p:cNvPr id="15" name="Rectangle 14">
            <a:extLst>
              <a:ext uri="{FF2B5EF4-FFF2-40B4-BE49-F238E27FC236}">
                <a16:creationId xmlns:a16="http://schemas.microsoft.com/office/drawing/2014/main" id="{3B233589-E132-3204-9285-5BBFC34DB6F9}"/>
              </a:ext>
            </a:extLst>
          </p:cNvPr>
          <p:cNvSpPr/>
          <p:nvPr/>
        </p:nvSpPr>
        <p:spPr>
          <a:xfrm>
            <a:off x="15964668" y="7989481"/>
            <a:ext cx="5570017" cy="1490920"/>
          </a:xfrm>
          <a:prstGeom prst="rect">
            <a:avLst/>
          </a:prstGeom>
        </p:spPr>
        <p:txBody>
          <a:bodyPr wrap="square" anchor="ctr">
            <a:spAutoFit/>
          </a:bodyPr>
          <a:lstStyle/>
          <a:p>
            <a:pPr>
              <a:lnSpc>
                <a:spcPct val="150000"/>
              </a:lnSpc>
              <a:defRPr/>
            </a:pPr>
            <a:r>
              <a:rPr lang="en-US" sz="3200" b="1" kern="0" dirty="0">
                <a:solidFill>
                  <a:srgbClr val="2B71E5"/>
                </a:solidFill>
                <a:latin typeface="Poppins" panose="00000500000000000000" pitchFamily="2" charset="0"/>
                <a:cs typeface="Poppins" panose="00000500000000000000" pitchFamily="2" charset="0"/>
              </a:rPr>
              <a:t>nexmuv.com</a:t>
            </a:r>
          </a:p>
          <a:p>
            <a:pPr>
              <a:lnSpc>
                <a:spcPct val="150000"/>
              </a:lnSpc>
              <a:defRPr/>
            </a:pPr>
            <a:r>
              <a:rPr lang="en-US" sz="3200" kern="0" dirty="0">
                <a:solidFill>
                  <a:schemeClr val="tx2">
                    <a:lumMod val="75000"/>
                  </a:schemeClr>
                </a:solidFill>
                <a:latin typeface="Poppins" panose="00000500000000000000" pitchFamily="2" charset="0"/>
                <a:cs typeface="Poppins" panose="00000500000000000000" pitchFamily="2" charset="0"/>
              </a:rPr>
              <a:t>support@nexmuv.com</a:t>
            </a:r>
          </a:p>
        </p:txBody>
      </p:sp>
      <p:sp>
        <p:nvSpPr>
          <p:cNvPr id="16" name="Freeform 16">
            <a:extLst>
              <a:ext uri="{FF2B5EF4-FFF2-40B4-BE49-F238E27FC236}">
                <a16:creationId xmlns:a16="http://schemas.microsoft.com/office/drawing/2014/main" id="{D739F749-BDDE-B75D-07AB-3B16CED6FF77}"/>
              </a:ext>
            </a:extLst>
          </p:cNvPr>
          <p:cNvSpPr>
            <a:spLocks noEditPoints="1"/>
          </p:cNvSpPr>
          <p:nvPr/>
        </p:nvSpPr>
        <p:spPr bwMode="auto">
          <a:xfrm>
            <a:off x="14675850" y="8332228"/>
            <a:ext cx="807452" cy="805418"/>
          </a:xfrm>
          <a:custGeom>
            <a:avLst/>
            <a:gdLst>
              <a:gd name="T0" fmla="*/ 1171 w 2342"/>
              <a:gd name="T1" fmla="*/ 0 h 2342"/>
              <a:gd name="T2" fmla="*/ 0 w 2342"/>
              <a:gd name="T3" fmla="*/ 1171 h 2342"/>
              <a:gd name="T4" fmla="*/ 1171 w 2342"/>
              <a:gd name="T5" fmla="*/ 2342 h 2342"/>
              <a:gd name="T6" fmla="*/ 2342 w 2342"/>
              <a:gd name="T7" fmla="*/ 1171 h 2342"/>
              <a:gd name="T8" fmla="*/ 2236 w 2342"/>
              <a:gd name="T9" fmla="*/ 1118 h 2342"/>
              <a:gd name="T10" fmla="*/ 1708 w 2342"/>
              <a:gd name="T11" fmla="*/ 609 h 2342"/>
              <a:gd name="T12" fmla="*/ 2236 w 2342"/>
              <a:gd name="T13" fmla="*/ 1118 h 2342"/>
              <a:gd name="T14" fmla="*/ 1677 w 2342"/>
              <a:gd name="T15" fmla="*/ 1224 h 2342"/>
              <a:gd name="T16" fmla="*/ 1224 w 2342"/>
              <a:gd name="T17" fmla="*/ 1608 h 2342"/>
              <a:gd name="T18" fmla="*/ 1874 w 2342"/>
              <a:gd name="T19" fmla="*/ 370 h 2342"/>
              <a:gd name="T20" fmla="*/ 1613 w 2342"/>
              <a:gd name="T21" fmla="*/ 364 h 2342"/>
              <a:gd name="T22" fmla="*/ 1874 w 2342"/>
              <a:gd name="T23" fmla="*/ 370 h 2342"/>
              <a:gd name="T24" fmla="*/ 1520 w 2342"/>
              <a:gd name="T25" fmla="*/ 411 h 2342"/>
              <a:gd name="T26" fmla="*/ 1224 w 2342"/>
              <a:gd name="T27" fmla="*/ 633 h 2342"/>
              <a:gd name="T28" fmla="*/ 1611 w 2342"/>
              <a:gd name="T29" fmla="*/ 654 h 2342"/>
              <a:gd name="T30" fmla="*/ 1224 w 2342"/>
              <a:gd name="T31" fmla="*/ 1119 h 2342"/>
              <a:gd name="T32" fmla="*/ 1611 w 2342"/>
              <a:gd name="T33" fmla="*/ 654 h 2342"/>
              <a:gd name="T34" fmla="*/ 665 w 2342"/>
              <a:gd name="T35" fmla="*/ 1118 h 2342"/>
              <a:gd name="T36" fmla="*/ 1118 w 2342"/>
              <a:gd name="T37" fmla="*/ 737 h 2342"/>
              <a:gd name="T38" fmla="*/ 1119 w 2342"/>
              <a:gd name="T39" fmla="*/ 121 h 2342"/>
              <a:gd name="T40" fmla="*/ 763 w 2342"/>
              <a:gd name="T41" fmla="*/ 553 h 2342"/>
              <a:gd name="T42" fmla="*/ 1119 w 2342"/>
              <a:gd name="T43" fmla="*/ 121 h 2342"/>
              <a:gd name="T44" fmla="*/ 729 w 2342"/>
              <a:gd name="T45" fmla="*/ 364 h 2342"/>
              <a:gd name="T46" fmla="*/ 469 w 2342"/>
              <a:gd name="T47" fmla="*/ 370 h 2342"/>
              <a:gd name="T48" fmla="*/ 393 w 2342"/>
              <a:gd name="T49" fmla="*/ 443 h 2342"/>
              <a:gd name="T50" fmla="*/ 560 w 2342"/>
              <a:gd name="T51" fmla="*/ 1118 h 2342"/>
              <a:gd name="T52" fmla="*/ 393 w 2342"/>
              <a:gd name="T53" fmla="*/ 443 h 2342"/>
              <a:gd name="T54" fmla="*/ 560 w 2342"/>
              <a:gd name="T55" fmla="*/ 1224 h 2342"/>
              <a:gd name="T56" fmla="*/ 395 w 2342"/>
              <a:gd name="T57" fmla="*/ 1901 h 2342"/>
              <a:gd name="T58" fmla="*/ 471 w 2342"/>
              <a:gd name="T59" fmla="*/ 1974 h 2342"/>
              <a:gd name="T60" fmla="*/ 729 w 2342"/>
              <a:gd name="T61" fmla="*/ 1978 h 2342"/>
              <a:gd name="T62" fmla="*/ 471 w 2342"/>
              <a:gd name="T63" fmla="*/ 1974 h 2342"/>
              <a:gd name="T64" fmla="*/ 823 w 2342"/>
              <a:gd name="T65" fmla="*/ 1931 h 2342"/>
              <a:gd name="T66" fmla="*/ 1119 w 2342"/>
              <a:gd name="T67" fmla="*/ 1713 h 2342"/>
              <a:gd name="T68" fmla="*/ 732 w 2342"/>
              <a:gd name="T69" fmla="*/ 1692 h 2342"/>
              <a:gd name="T70" fmla="*/ 1119 w 2342"/>
              <a:gd name="T71" fmla="*/ 1224 h 2342"/>
              <a:gd name="T72" fmla="*/ 732 w 2342"/>
              <a:gd name="T73" fmla="*/ 1692 h 2342"/>
              <a:gd name="T74" fmla="*/ 1224 w 2342"/>
              <a:gd name="T75" fmla="*/ 1713 h 2342"/>
              <a:gd name="T76" fmla="*/ 1520 w 2342"/>
              <a:gd name="T77" fmla="*/ 1931 h 2342"/>
              <a:gd name="T78" fmla="*/ 1460 w 2342"/>
              <a:gd name="T79" fmla="*/ 2198 h 2342"/>
              <a:gd name="T80" fmla="*/ 1674 w 2342"/>
              <a:gd name="T81" fmla="*/ 1837 h 2342"/>
              <a:gd name="T82" fmla="*/ 1460 w 2342"/>
              <a:gd name="T83" fmla="*/ 2198 h 2342"/>
              <a:gd name="T84" fmla="*/ 1708 w 2342"/>
              <a:gd name="T85" fmla="*/ 1736 h 2342"/>
              <a:gd name="T86" fmla="*/ 2237 w 2342"/>
              <a:gd name="T87" fmla="*/ 1224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42" h="2342">
                <a:moveTo>
                  <a:pt x="1999" y="343"/>
                </a:moveTo>
                <a:cubicBezTo>
                  <a:pt x="1778" y="122"/>
                  <a:pt x="1484" y="0"/>
                  <a:pt x="1171" y="0"/>
                </a:cubicBezTo>
                <a:cubicBezTo>
                  <a:pt x="858" y="0"/>
                  <a:pt x="564" y="122"/>
                  <a:pt x="343" y="343"/>
                </a:cubicBezTo>
                <a:cubicBezTo>
                  <a:pt x="122" y="564"/>
                  <a:pt x="0" y="858"/>
                  <a:pt x="0" y="1171"/>
                </a:cubicBezTo>
                <a:cubicBezTo>
                  <a:pt x="0" y="1484"/>
                  <a:pt x="122" y="1778"/>
                  <a:pt x="343" y="1999"/>
                </a:cubicBezTo>
                <a:cubicBezTo>
                  <a:pt x="564" y="2220"/>
                  <a:pt x="858" y="2342"/>
                  <a:pt x="1171" y="2342"/>
                </a:cubicBezTo>
                <a:cubicBezTo>
                  <a:pt x="1484" y="2342"/>
                  <a:pt x="1778" y="2220"/>
                  <a:pt x="1999" y="1999"/>
                </a:cubicBezTo>
                <a:cubicBezTo>
                  <a:pt x="2220" y="1778"/>
                  <a:pt x="2342" y="1484"/>
                  <a:pt x="2342" y="1171"/>
                </a:cubicBezTo>
                <a:cubicBezTo>
                  <a:pt x="2342" y="858"/>
                  <a:pt x="2220" y="564"/>
                  <a:pt x="1999" y="343"/>
                </a:cubicBezTo>
                <a:close/>
                <a:moveTo>
                  <a:pt x="2236" y="1118"/>
                </a:moveTo>
                <a:cubicBezTo>
                  <a:pt x="1782" y="1118"/>
                  <a:pt x="1782" y="1118"/>
                  <a:pt x="1782" y="1118"/>
                </a:cubicBezTo>
                <a:cubicBezTo>
                  <a:pt x="1778" y="938"/>
                  <a:pt x="1752" y="764"/>
                  <a:pt x="1708" y="609"/>
                </a:cubicBezTo>
                <a:cubicBezTo>
                  <a:pt x="1794" y="565"/>
                  <a:pt x="1875" y="509"/>
                  <a:pt x="1949" y="443"/>
                </a:cubicBezTo>
                <a:cubicBezTo>
                  <a:pt x="2117" y="622"/>
                  <a:pt x="2223" y="858"/>
                  <a:pt x="2236" y="1118"/>
                </a:cubicBezTo>
                <a:close/>
                <a:moveTo>
                  <a:pt x="1224" y="1224"/>
                </a:moveTo>
                <a:cubicBezTo>
                  <a:pt x="1677" y="1224"/>
                  <a:pt x="1677" y="1224"/>
                  <a:pt x="1677" y="1224"/>
                </a:cubicBezTo>
                <a:cubicBezTo>
                  <a:pt x="1674" y="1390"/>
                  <a:pt x="1651" y="1549"/>
                  <a:pt x="1611" y="1692"/>
                </a:cubicBezTo>
                <a:cubicBezTo>
                  <a:pt x="1488" y="1642"/>
                  <a:pt x="1358" y="1614"/>
                  <a:pt x="1224" y="1608"/>
                </a:cubicBezTo>
                <a:lnTo>
                  <a:pt x="1224" y="1224"/>
                </a:lnTo>
                <a:close/>
                <a:moveTo>
                  <a:pt x="1874" y="370"/>
                </a:moveTo>
                <a:cubicBezTo>
                  <a:pt x="1813" y="424"/>
                  <a:pt x="1746" y="470"/>
                  <a:pt x="1675" y="508"/>
                </a:cubicBezTo>
                <a:cubicBezTo>
                  <a:pt x="1657" y="457"/>
                  <a:pt x="1636" y="409"/>
                  <a:pt x="1613" y="364"/>
                </a:cubicBezTo>
                <a:cubicBezTo>
                  <a:pt x="1568" y="275"/>
                  <a:pt x="1516" y="201"/>
                  <a:pt x="1459" y="144"/>
                </a:cubicBezTo>
                <a:cubicBezTo>
                  <a:pt x="1615" y="188"/>
                  <a:pt x="1756" y="266"/>
                  <a:pt x="1874" y="370"/>
                </a:cubicBezTo>
                <a:close/>
                <a:moveTo>
                  <a:pt x="1224" y="121"/>
                </a:moveTo>
                <a:cubicBezTo>
                  <a:pt x="1333" y="145"/>
                  <a:pt x="1436" y="246"/>
                  <a:pt x="1520" y="411"/>
                </a:cubicBezTo>
                <a:cubicBezTo>
                  <a:pt x="1542" y="455"/>
                  <a:pt x="1562" y="503"/>
                  <a:pt x="1580" y="553"/>
                </a:cubicBezTo>
                <a:cubicBezTo>
                  <a:pt x="1467" y="599"/>
                  <a:pt x="1347" y="626"/>
                  <a:pt x="1224" y="633"/>
                </a:cubicBezTo>
                <a:lnTo>
                  <a:pt x="1224" y="121"/>
                </a:lnTo>
                <a:close/>
                <a:moveTo>
                  <a:pt x="1611" y="654"/>
                </a:moveTo>
                <a:cubicBezTo>
                  <a:pt x="1651" y="795"/>
                  <a:pt x="1673" y="953"/>
                  <a:pt x="1677" y="1119"/>
                </a:cubicBezTo>
                <a:cubicBezTo>
                  <a:pt x="1224" y="1119"/>
                  <a:pt x="1224" y="1119"/>
                  <a:pt x="1224" y="1119"/>
                </a:cubicBezTo>
                <a:cubicBezTo>
                  <a:pt x="1224" y="738"/>
                  <a:pt x="1224" y="738"/>
                  <a:pt x="1224" y="738"/>
                </a:cubicBezTo>
                <a:cubicBezTo>
                  <a:pt x="1358" y="732"/>
                  <a:pt x="1489" y="703"/>
                  <a:pt x="1611" y="654"/>
                </a:cubicBezTo>
                <a:close/>
                <a:moveTo>
                  <a:pt x="1118" y="1118"/>
                </a:moveTo>
                <a:cubicBezTo>
                  <a:pt x="665" y="1118"/>
                  <a:pt x="665" y="1118"/>
                  <a:pt x="665" y="1118"/>
                </a:cubicBezTo>
                <a:cubicBezTo>
                  <a:pt x="668" y="953"/>
                  <a:pt x="691" y="795"/>
                  <a:pt x="730" y="653"/>
                </a:cubicBezTo>
                <a:cubicBezTo>
                  <a:pt x="853" y="703"/>
                  <a:pt x="984" y="732"/>
                  <a:pt x="1118" y="737"/>
                </a:cubicBezTo>
                <a:cubicBezTo>
                  <a:pt x="1118" y="1118"/>
                  <a:pt x="1118" y="1118"/>
                  <a:pt x="1118" y="1118"/>
                </a:cubicBezTo>
                <a:close/>
                <a:moveTo>
                  <a:pt x="1119" y="121"/>
                </a:moveTo>
                <a:cubicBezTo>
                  <a:pt x="1119" y="633"/>
                  <a:pt x="1119" y="633"/>
                  <a:pt x="1119" y="633"/>
                </a:cubicBezTo>
                <a:cubicBezTo>
                  <a:pt x="995" y="626"/>
                  <a:pt x="875" y="599"/>
                  <a:pt x="763" y="553"/>
                </a:cubicBezTo>
                <a:cubicBezTo>
                  <a:pt x="780" y="503"/>
                  <a:pt x="800" y="455"/>
                  <a:pt x="823" y="411"/>
                </a:cubicBezTo>
                <a:cubicBezTo>
                  <a:pt x="906" y="246"/>
                  <a:pt x="1009" y="145"/>
                  <a:pt x="1119" y="121"/>
                </a:cubicBezTo>
                <a:close/>
                <a:moveTo>
                  <a:pt x="883" y="144"/>
                </a:moveTo>
                <a:cubicBezTo>
                  <a:pt x="826" y="201"/>
                  <a:pt x="775" y="275"/>
                  <a:pt x="729" y="364"/>
                </a:cubicBezTo>
                <a:cubicBezTo>
                  <a:pt x="707" y="409"/>
                  <a:pt x="686" y="457"/>
                  <a:pt x="668" y="508"/>
                </a:cubicBezTo>
                <a:cubicBezTo>
                  <a:pt x="597" y="470"/>
                  <a:pt x="530" y="424"/>
                  <a:pt x="469" y="370"/>
                </a:cubicBezTo>
                <a:cubicBezTo>
                  <a:pt x="587" y="266"/>
                  <a:pt x="728" y="188"/>
                  <a:pt x="883" y="144"/>
                </a:cubicBezTo>
                <a:close/>
                <a:moveTo>
                  <a:pt x="393" y="443"/>
                </a:moveTo>
                <a:cubicBezTo>
                  <a:pt x="467" y="509"/>
                  <a:pt x="548" y="564"/>
                  <a:pt x="635" y="609"/>
                </a:cubicBezTo>
                <a:cubicBezTo>
                  <a:pt x="590" y="764"/>
                  <a:pt x="564" y="938"/>
                  <a:pt x="560" y="1118"/>
                </a:cubicBezTo>
                <a:cubicBezTo>
                  <a:pt x="106" y="1118"/>
                  <a:pt x="106" y="1118"/>
                  <a:pt x="106" y="1118"/>
                </a:cubicBezTo>
                <a:cubicBezTo>
                  <a:pt x="119" y="858"/>
                  <a:pt x="226" y="622"/>
                  <a:pt x="393" y="443"/>
                </a:cubicBezTo>
                <a:close/>
                <a:moveTo>
                  <a:pt x="106" y="1224"/>
                </a:moveTo>
                <a:cubicBezTo>
                  <a:pt x="560" y="1224"/>
                  <a:pt x="560" y="1224"/>
                  <a:pt x="560" y="1224"/>
                </a:cubicBezTo>
                <a:cubicBezTo>
                  <a:pt x="565" y="1406"/>
                  <a:pt x="591" y="1580"/>
                  <a:pt x="636" y="1736"/>
                </a:cubicBezTo>
                <a:cubicBezTo>
                  <a:pt x="549" y="1780"/>
                  <a:pt x="469" y="1835"/>
                  <a:pt x="395" y="1901"/>
                </a:cubicBezTo>
                <a:cubicBezTo>
                  <a:pt x="226" y="1722"/>
                  <a:pt x="119" y="1485"/>
                  <a:pt x="106" y="1224"/>
                </a:cubicBezTo>
                <a:close/>
                <a:moveTo>
                  <a:pt x="471" y="1974"/>
                </a:moveTo>
                <a:cubicBezTo>
                  <a:pt x="532" y="1921"/>
                  <a:pt x="598" y="1875"/>
                  <a:pt x="668" y="1837"/>
                </a:cubicBezTo>
                <a:cubicBezTo>
                  <a:pt x="687" y="1886"/>
                  <a:pt x="707" y="1934"/>
                  <a:pt x="729" y="1978"/>
                </a:cubicBezTo>
                <a:cubicBezTo>
                  <a:pt x="775" y="2067"/>
                  <a:pt x="826" y="2141"/>
                  <a:pt x="883" y="2198"/>
                </a:cubicBezTo>
                <a:cubicBezTo>
                  <a:pt x="729" y="2154"/>
                  <a:pt x="588" y="2077"/>
                  <a:pt x="471" y="1974"/>
                </a:cubicBezTo>
                <a:close/>
                <a:moveTo>
                  <a:pt x="1119" y="2221"/>
                </a:moveTo>
                <a:cubicBezTo>
                  <a:pt x="1009" y="2197"/>
                  <a:pt x="906" y="2096"/>
                  <a:pt x="823" y="1931"/>
                </a:cubicBezTo>
                <a:cubicBezTo>
                  <a:pt x="801" y="1888"/>
                  <a:pt x="781" y="1841"/>
                  <a:pt x="764" y="1792"/>
                </a:cubicBezTo>
                <a:cubicBezTo>
                  <a:pt x="876" y="1746"/>
                  <a:pt x="996" y="1718"/>
                  <a:pt x="1119" y="1713"/>
                </a:cubicBezTo>
                <a:cubicBezTo>
                  <a:pt x="1119" y="2221"/>
                  <a:pt x="1119" y="2221"/>
                  <a:pt x="1119" y="2221"/>
                </a:cubicBezTo>
                <a:close/>
                <a:moveTo>
                  <a:pt x="732" y="1692"/>
                </a:moveTo>
                <a:cubicBezTo>
                  <a:pt x="692" y="1549"/>
                  <a:pt x="669" y="1390"/>
                  <a:pt x="665" y="1224"/>
                </a:cubicBezTo>
                <a:cubicBezTo>
                  <a:pt x="1119" y="1224"/>
                  <a:pt x="1119" y="1224"/>
                  <a:pt x="1119" y="1224"/>
                </a:cubicBezTo>
                <a:cubicBezTo>
                  <a:pt x="1119" y="1608"/>
                  <a:pt x="1119" y="1608"/>
                  <a:pt x="1119" y="1608"/>
                </a:cubicBezTo>
                <a:cubicBezTo>
                  <a:pt x="985" y="1613"/>
                  <a:pt x="854" y="1642"/>
                  <a:pt x="732" y="1692"/>
                </a:cubicBezTo>
                <a:close/>
                <a:moveTo>
                  <a:pt x="1224" y="2221"/>
                </a:moveTo>
                <a:cubicBezTo>
                  <a:pt x="1224" y="1713"/>
                  <a:pt x="1224" y="1713"/>
                  <a:pt x="1224" y="1713"/>
                </a:cubicBezTo>
                <a:cubicBezTo>
                  <a:pt x="1347" y="1719"/>
                  <a:pt x="1467" y="1746"/>
                  <a:pt x="1579" y="1792"/>
                </a:cubicBezTo>
                <a:cubicBezTo>
                  <a:pt x="1562" y="1841"/>
                  <a:pt x="1542" y="1888"/>
                  <a:pt x="1520" y="1931"/>
                </a:cubicBezTo>
                <a:cubicBezTo>
                  <a:pt x="1437" y="2096"/>
                  <a:pt x="1334" y="2197"/>
                  <a:pt x="1224" y="2221"/>
                </a:cubicBezTo>
                <a:close/>
                <a:moveTo>
                  <a:pt x="1460" y="2198"/>
                </a:moveTo>
                <a:cubicBezTo>
                  <a:pt x="1517" y="2141"/>
                  <a:pt x="1568" y="2067"/>
                  <a:pt x="1614" y="1977"/>
                </a:cubicBezTo>
                <a:cubicBezTo>
                  <a:pt x="1636" y="1933"/>
                  <a:pt x="1656" y="1886"/>
                  <a:pt x="1674" y="1837"/>
                </a:cubicBezTo>
                <a:cubicBezTo>
                  <a:pt x="1745" y="1874"/>
                  <a:pt x="1811" y="1920"/>
                  <a:pt x="1872" y="1974"/>
                </a:cubicBezTo>
                <a:cubicBezTo>
                  <a:pt x="1755" y="2077"/>
                  <a:pt x="1614" y="2154"/>
                  <a:pt x="1460" y="2198"/>
                </a:cubicBezTo>
                <a:close/>
                <a:moveTo>
                  <a:pt x="1948" y="1901"/>
                </a:moveTo>
                <a:cubicBezTo>
                  <a:pt x="1875" y="1836"/>
                  <a:pt x="1794" y="1780"/>
                  <a:pt x="1708" y="1736"/>
                </a:cubicBezTo>
                <a:cubicBezTo>
                  <a:pt x="1753" y="1580"/>
                  <a:pt x="1779" y="1405"/>
                  <a:pt x="1783" y="1224"/>
                </a:cubicBezTo>
                <a:cubicBezTo>
                  <a:pt x="2237" y="1224"/>
                  <a:pt x="2237" y="1224"/>
                  <a:pt x="2237" y="1224"/>
                </a:cubicBezTo>
                <a:cubicBezTo>
                  <a:pt x="2224" y="1485"/>
                  <a:pt x="2117" y="1722"/>
                  <a:pt x="1948" y="1901"/>
                </a:cubicBezTo>
                <a:close/>
              </a:path>
            </a:pathLst>
          </a:custGeom>
          <a:solidFill>
            <a:schemeClr val="bg2">
              <a:lumMod val="25000"/>
            </a:schemeClr>
          </a:solidFill>
          <a:ln>
            <a:noFill/>
          </a:ln>
        </p:spPr>
        <p:txBody>
          <a:bodyPr vert="horz" wrap="square" lIns="91440" tIns="45720" rIns="91440" bIns="45720" numCol="1" anchor="t" anchorCtr="0" compatLnSpc="1">
            <a:prstTxWarp prst="textNoShape">
              <a:avLst/>
            </a:prstTxWarp>
          </a:bodyPr>
          <a:lstStyle/>
          <a:p>
            <a:endParaRPr lang="en-IN" sz="4000">
              <a:solidFill>
                <a:schemeClr val="tx2">
                  <a:lumMod val="75000"/>
                </a:schemeClr>
              </a:solidFill>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2618262839"/>
      </p:ext>
    </p:extLst>
  </p:cSld>
  <p:clrMapOvr>
    <a:masterClrMapping/>
  </p:clrMapOvr>
</p:sld>
</file>

<file path=ppt/theme/theme1.xml><?xml version="1.0" encoding="utf-8"?>
<a:theme xmlns:a="http://schemas.openxmlformats.org/drawingml/2006/main" name="Office Theme">
  <a:themeElements>
    <a:clrScheme name="NexMuv">
      <a:dk1>
        <a:sysClr val="windowText" lastClr="000000"/>
      </a:dk1>
      <a:lt1>
        <a:sysClr val="window" lastClr="FFFFFF"/>
      </a:lt1>
      <a:dk2>
        <a:srgbClr val="1F497D"/>
      </a:dk2>
      <a:lt2>
        <a:srgbClr val="F0F4F6"/>
      </a:lt2>
      <a:accent1>
        <a:srgbClr val="FFD166"/>
      </a:accent1>
      <a:accent2>
        <a:srgbClr val="2B71E5"/>
      </a:accent2>
      <a:accent3>
        <a:srgbClr val="68B5AD"/>
      </a:accent3>
      <a:accent4>
        <a:srgbClr val="5FB7A2"/>
      </a:accent4>
      <a:accent5>
        <a:srgbClr val="3081AC"/>
      </a:accent5>
      <a:accent6>
        <a:srgbClr val="A5A5A5"/>
      </a:accent6>
      <a:hlink>
        <a:srgbClr val="0000FF"/>
      </a:hlink>
      <a:folHlink>
        <a:srgbClr val="800080"/>
      </a:folHlink>
    </a:clrScheme>
    <a:fontScheme name="humanlyai">
      <a:majorFont>
        <a:latin typeface="Open Sans"/>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Custom 327">
      <a:dk1>
        <a:sysClr val="windowText" lastClr="000000"/>
      </a:dk1>
      <a:lt1>
        <a:sysClr val="window" lastClr="FFFFFF"/>
      </a:lt1>
      <a:dk2>
        <a:srgbClr val="153153"/>
      </a:dk2>
      <a:lt2>
        <a:srgbClr val="EEECE1"/>
      </a:lt2>
      <a:accent1>
        <a:srgbClr val="494AAF"/>
      </a:accent1>
      <a:accent2>
        <a:srgbClr val="3C73C5"/>
      </a:accent2>
      <a:accent3>
        <a:srgbClr val="3CC1D0"/>
      </a:accent3>
      <a:accent4>
        <a:srgbClr val="41C397"/>
      </a:accent4>
      <a:accent5>
        <a:srgbClr val="ABD270"/>
      </a:accent5>
      <a:accent6>
        <a:srgbClr val="A5A5A5"/>
      </a:accent6>
      <a:hlink>
        <a:srgbClr val="0000FF"/>
      </a:hlink>
      <a:folHlink>
        <a:srgbClr val="800080"/>
      </a:folHlink>
    </a:clrScheme>
    <a:fontScheme name="Custom 2">
      <a:majorFont>
        <a:latin typeface="Calibr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13530</TotalTime>
  <Words>1138</Words>
  <Application>Microsoft Macintosh PowerPoint</Application>
  <PresentationFormat>Custom</PresentationFormat>
  <Paragraphs>177</Paragraphs>
  <Slides>7</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7</vt:i4>
      </vt:variant>
    </vt:vector>
  </HeadingPairs>
  <TitlesOfParts>
    <vt:vector size="15" baseType="lpstr">
      <vt:lpstr>Arial</vt:lpstr>
      <vt:lpstr>Calibri</vt:lpstr>
      <vt:lpstr>Poppins</vt:lpstr>
      <vt:lpstr>Roboto Light</vt:lpstr>
      <vt:lpstr>Segoe UI</vt:lpstr>
      <vt:lpstr>Segoe UI Black</vt:lpstr>
      <vt:lpstr>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Awang Bayu</dc:creator>
  <cp:lastModifiedBy>Wes Struebing</cp:lastModifiedBy>
  <cp:revision>256</cp:revision>
  <dcterms:created xsi:type="dcterms:W3CDTF">2022-07-07T04:39:26Z</dcterms:created>
  <dcterms:modified xsi:type="dcterms:W3CDTF">2025-01-14T15:30:07Z</dcterms:modified>
</cp:coreProperties>
</file>